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0.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1.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4"/>
    <p:sldMasterId id="2147483771" r:id="rId5"/>
    <p:sldMasterId id="2147483822" r:id="rId6"/>
    <p:sldMasterId id="2147483835" r:id="rId7"/>
    <p:sldMasterId id="2147483850" r:id="rId8"/>
    <p:sldMasterId id="2147483865" r:id="rId9"/>
    <p:sldMasterId id="2147483880" r:id="rId10"/>
    <p:sldMasterId id="2147483892" r:id="rId11"/>
    <p:sldMasterId id="2147483920" r:id="rId12"/>
    <p:sldMasterId id="2147483941" r:id="rId13"/>
    <p:sldMasterId id="2147483956" r:id="rId14"/>
    <p:sldMasterId id="2147483988" r:id="rId15"/>
  </p:sldMasterIdLst>
  <p:notesMasterIdLst>
    <p:notesMasterId r:id="rId34"/>
  </p:notesMasterIdLst>
  <p:handoutMasterIdLst>
    <p:handoutMasterId r:id="rId35"/>
  </p:handoutMasterIdLst>
  <p:sldIdLst>
    <p:sldId id="2147480264" r:id="rId16"/>
    <p:sldId id="2147483466" r:id="rId17"/>
    <p:sldId id="2147480265" r:id="rId18"/>
    <p:sldId id="2147483432" r:id="rId19"/>
    <p:sldId id="2147483458" r:id="rId20"/>
    <p:sldId id="2147483459" r:id="rId21"/>
    <p:sldId id="2147483460" r:id="rId22"/>
    <p:sldId id="2147483462" r:id="rId23"/>
    <p:sldId id="2147483461" r:id="rId24"/>
    <p:sldId id="2147483452" r:id="rId25"/>
    <p:sldId id="2147483444" r:id="rId26"/>
    <p:sldId id="2147483440" r:id="rId27"/>
    <p:sldId id="2147483453" r:id="rId28"/>
    <p:sldId id="2147483454" r:id="rId29"/>
    <p:sldId id="2147483455" r:id="rId30"/>
    <p:sldId id="2147483449" r:id="rId31"/>
    <p:sldId id="2147483450" r:id="rId32"/>
    <p:sldId id="214748026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ure NIH Data Science Project - Intro" id="{73430436-322B-4629-B680-B00C1A7C36C4}">
          <p14:sldIdLst>
            <p14:sldId id="2147480264"/>
            <p14:sldId id="2147483466"/>
            <p14:sldId id="2147480265"/>
          </p14:sldIdLst>
        </p14:section>
        <p14:section name="NIH GDS Policy and Updates" id="{150CF83B-ACA6-425E-97DC-F66B681FA903}">
          <p14:sldIdLst>
            <p14:sldId id="2147483432"/>
            <p14:sldId id="2147483458"/>
            <p14:sldId id="2147483459"/>
            <p14:sldId id="2147483460"/>
            <p14:sldId id="2147483462"/>
            <p14:sldId id="2147483461"/>
          </p14:sldIdLst>
        </p14:section>
        <p14:section name="Modern Threats" id="{28266B8D-F184-483A-9AD5-ACCBD813E027}">
          <p14:sldIdLst>
            <p14:sldId id="2147483452"/>
            <p14:sldId id="2147483444"/>
          </p14:sldIdLst>
        </p14:section>
        <p14:section name="NIST SP 800-171 Overveiw" id="{48B050E3-64AF-4B7F-AB67-4B5F18D7724B}">
          <p14:sldIdLst>
            <p14:sldId id="2147483440"/>
            <p14:sldId id="2147483453"/>
            <p14:sldId id="2147483454"/>
            <p14:sldId id="2147483455"/>
            <p14:sldId id="2147483449"/>
          </p14:sldIdLst>
        </p14:section>
        <p14:section name="Resources" id="{0E07B710-B91B-4F7E-B48A-6756ECA96BA3}">
          <p14:sldIdLst>
            <p14:sldId id="2147483450"/>
            <p14:sldId id="2147480266"/>
          </p14:sldIdLst>
        </p14:section>
      </p14:sectionLst>
    </p:ex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D68912-9ADA-2AAB-B51A-553EF77A84D6}" name="Falvella, Maureen (NIH/OD) [E]" initials="MF" userId="S::falvellam@nih.gov::07746327-6c93-41e1-bd3f-7d634700f637" providerId="AD"/>
  <p188:author id="{82202D26-FE53-B238-4100-086A72D20F6F}" name="Odufuye, Yinca (NIH/OD) [C]" initials="O[" userId="S::odufuyefo@nih.gov::75236265-8d2b-40b8-b704-2e45b384bedd" providerId="AD"/>
  <p188:author id="{82DC2E30-5796-B4AE-08A9-A518B70BA231}" name="Loyal, Jasmine (NIH/CIT) [C]" initials="JL" userId="S::loyalja@nih.gov::c558823d-ff35-4b3f-9376-b15f1a7291fc" providerId="AD"/>
  <p188:author id="{71307232-E5A4-AB5A-37DA-3857107238E7}" name="Bataille, Brian (NIH/OD) [C]" initials="B[" userId="S::bataillebr@nih.gov::47212daa-2b97-4830-9ea5-63fc47f68c40" providerId="AD"/>
  <p188:author id="{3718025B-70C1-FB44-2E58-7F08444302D8}" name="NIH ODSS - SHC" initials="NIH ODSS" userId="NIH ODSS - SHC" providerId="None"/>
  <p188:author id="{25B9D362-E399-7D3A-479E-957101C9B0CC}" name="Thornton, Shakia (NIH/OD) [C]" initials="TS([" userId="S::thorntonsm@nih.gov::acd61fc1-69d9-4895-a135-99d52740b0d8" providerId="AD"/>
  <p188:author id="{AE550E63-A16D-F1C6-4275-BC27848FC829}" name="Hsiao, Janey (NIH/OD) [E]" initials="JH" userId="S::hsiaoc2@nih.gov::719d2e11-dd82-49e6-bd9a-9fa92da7be0b" providerId="AD"/>
  <p188:author id="{0595BD84-5B98-D20C-9B30-4958D0A580AC}" name="OSP" initials="CJ" userId="OSP" providerId="None"/>
  <p188:author id="{8C644D88-3FA6-A60D-D0D9-63C73B29E7E1}" name="Hitchcock, Jason (NIH/OD) [E]" initials="H[" userId="S::hitchcockjt@nih.gov::6840e50c-e1a5-4240-940a-4d8c44510e5c" providerId="AD"/>
  <p188:author id="{5186678E-E500-52E0-C458-6EFD902AB309}" name="Neischer, Nakeea (NIH/OD) [C]" initials="NN" userId="S::neischernt@nih.gov::f9b776d9-2185-4dce-a62a-71b9b0ce78c4" providerId="AD"/>
  <p188:author id="{F3049FC4-55E9-7FA3-681F-80803CA3CC13}" name="Rosen, Rebecca (NIH/NICHD) [E]" initials="R[" userId="S::rosenref@nih.gov::d1d47ea4-6c13-4d5c-a2b7-b60dd2fb8785" providerId="AD"/>
  <p188:author id="{940468CA-E987-D7AD-54B7-68010C020834}" name="Slutsman, Julia (NIH/OD) [E]" initials="S[" userId="S::slutsmaj@nih.gov::47e09ab8-2519-46f1-bdb9-ee9d22f89d5c" providerId="AD"/>
  <p188:author id="{A9F462D7-5E7C-E01A-19BF-A70223670B3E}" name="Chen, Shu Hui (NIH/OD) [E]" initials="" userId="S::chensh2@nih.gov::8899ffb0-2c02-4371-b5cb-821137978612" providerId="AD"/>
  <p188:author id="{941C6CE0-F3A7-19B2-6E1C-B1A485C057B9}" name="Jacobs, Cheryl (NIH/OD) [E]" initials="J[" userId="S::smithcj6@nih.gov::72a7aa13-1bfc-4fa7-aaf2-eca776d4b8a9" providerId="AD"/>
  <p188:author id="{6A0939ED-444F-7296-DCE5-57F1A968A278}" name="Zuzek, Ania (NIH/CIT) [C]" initials="AZ" userId="S::zuzekal@nih.gov::810d8996-39c6-467f-b8a9-087445f23d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358"/>
    <a:srgbClr val="3860A5"/>
    <a:srgbClr val="20558A"/>
    <a:srgbClr val="2F5597"/>
    <a:srgbClr val="0C1221"/>
    <a:srgbClr val="2F518A"/>
    <a:srgbClr val="44546A"/>
    <a:srgbClr val="1F4E79"/>
    <a:srgbClr val="2E75B6"/>
    <a:srgbClr val="333F5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B21D7F-7929-3D5E-A253-C003BAB7CAE7}" v="1" dt="2024-12-31T18:03:59.776"/>
    <p1510:client id="{457163FE-6599-5427-5DB2-68B622A553CB}" v="8" dt="2024-12-31T19:17:46.349"/>
    <p1510:client id="{5E65FB39-7DA7-1CA6-FD3A-3F047767CB8B}" v="7" dt="2024-12-31T17:44:26.280"/>
    <p1510:client id="{6B95E669-C09D-12D8-EF26-2813F4A6F52C}" v="2" dt="2024-12-31T18:50:29.365"/>
    <p1510:client id="{831F0DFB-B999-9319-0198-D51901E6403E}" v="6" dt="2024-12-31T19:16:48.543"/>
    <p1510:client id="{862E8F73-6DE3-6FC0-0FE2-B4D52C3CCB27}" v="5" dt="2024-12-31T17:47:34.453"/>
    <p1510:client id="{E1A57298-F1D9-B74E-96F3-2828A2E47B09}" v="192" dt="2024-12-31T20:09:33.1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78"/>
    <p:restoredTop sz="94694"/>
  </p:normalViewPr>
  <p:slideViewPr>
    <p:cSldViewPr snapToGrid="0">
      <p:cViewPr>
        <p:scale>
          <a:sx n="65" d="100"/>
          <a:sy n="65" d="100"/>
        </p:scale>
        <p:origin x="1728" y="1408"/>
      </p:cViewPr>
      <p:guideLst>
        <p:guide pos="3840"/>
        <p:guide orient="horz"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tableStyles" Target="tableStyles.xml"/><Relationship Id="rId21" Type="http://schemas.openxmlformats.org/officeDocument/2006/relationships/slide" Target="slides/slide6.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10</c:v>
                </c:pt>
                <c:pt idx="1">
                  <c:v>10</c:v>
                </c:pt>
                <c:pt idx="2">
                  <c:v>10</c:v>
                </c:pt>
                <c:pt idx="3">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dPt>
            <c:idx val="4"/>
            <c:bubble3D val="0"/>
            <c:spPr>
              <a:solidFill>
                <a:srgbClr val="20558A"/>
              </a:solidFill>
              <a:ln w="76200">
                <a:solidFill>
                  <a:srgbClr val="FFFFFF"/>
                </a:solidFill>
              </a:ln>
              <a:effectLst/>
            </c:spPr>
            <c:extLst>
              <c:ext xmlns:c16="http://schemas.microsoft.com/office/drawing/2014/chart" uri="{C3380CC4-5D6E-409C-BE32-E72D297353CC}">
                <c16:uniqueId val="{00000009-8B27-4EBB-ABAA-16D2BFBB80C1}"/>
              </c:ext>
            </c:extLst>
          </c:dPt>
          <c:cat>
            <c:strRef>
              <c:f>Sheet1!$A$2:$A$6</c:f>
              <c:strCache>
                <c:ptCount val="5"/>
                <c:pt idx="0">
                  <c:v>1st Qtr</c:v>
                </c:pt>
                <c:pt idx="1">
                  <c:v>2nd Qtr</c:v>
                </c:pt>
                <c:pt idx="2">
                  <c:v>3rd Qtr</c:v>
                </c:pt>
                <c:pt idx="3">
                  <c:v>4th Qtr</c:v>
                </c:pt>
                <c:pt idx="4">
                  <c:v>4th Qtr</c:v>
                </c:pt>
              </c:strCache>
            </c:strRef>
          </c:cat>
          <c:val>
            <c:numRef>
              <c:f>Sheet1!$B$2:$B$6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solidFill>
              <a:srgbClr val="20558A"/>
            </a:solidFill>
            <a:ln w="76200">
              <a:solidFill>
                <a:srgbClr val="FFFFFF"/>
              </a:solidFill>
            </a:ln>
          </c:spPr>
          <c:dPt>
            <c:idx val="0"/>
            <c:bubble3D val="0"/>
            <c:spPr>
              <a:solidFill>
                <a:srgbClr val="20558A"/>
              </a:solidFill>
              <a:ln w="76200">
                <a:solidFill>
                  <a:srgbClr val="FFFFFF"/>
                </a:solidFill>
              </a:ln>
              <a:effectLst/>
            </c:spPr>
            <c:extLst>
              <c:ext xmlns:c16="http://schemas.microsoft.com/office/drawing/2014/chart" uri="{C3380CC4-5D6E-409C-BE32-E72D297353CC}">
                <c16:uniqueId val="{00000001-8B27-4EBB-ABAA-16D2BFBB80C1}"/>
              </c:ext>
            </c:extLst>
          </c:dPt>
          <c:dPt>
            <c:idx val="1"/>
            <c:bubble3D val="0"/>
            <c:spPr>
              <a:solidFill>
                <a:srgbClr val="20558A"/>
              </a:solidFill>
              <a:ln w="76200">
                <a:solidFill>
                  <a:srgbClr val="FFFFFF"/>
                </a:solidFill>
              </a:ln>
              <a:effectLst/>
            </c:spPr>
            <c:extLst>
              <c:ext xmlns:c16="http://schemas.microsoft.com/office/drawing/2014/chart" uri="{C3380CC4-5D6E-409C-BE32-E72D297353CC}">
                <c16:uniqueId val="{00000003-8B27-4EBB-ABAA-16D2BFBB80C1}"/>
              </c:ext>
            </c:extLst>
          </c:dPt>
          <c:dPt>
            <c:idx val="2"/>
            <c:bubble3D val="0"/>
            <c:spPr>
              <a:solidFill>
                <a:srgbClr val="20558A"/>
              </a:solidFill>
              <a:ln w="76200">
                <a:solidFill>
                  <a:srgbClr val="FFFFFF"/>
                </a:solidFill>
              </a:ln>
              <a:effectLst/>
            </c:spPr>
            <c:extLst>
              <c:ext xmlns:c16="http://schemas.microsoft.com/office/drawing/2014/chart" uri="{C3380CC4-5D6E-409C-BE32-E72D297353CC}">
                <c16:uniqueId val="{00000005-8B27-4EBB-ABAA-16D2BFBB80C1}"/>
              </c:ext>
            </c:extLst>
          </c:dPt>
          <c:dPt>
            <c:idx val="3"/>
            <c:bubble3D val="0"/>
            <c:spPr>
              <a:solidFill>
                <a:srgbClr val="20558A"/>
              </a:solidFill>
              <a:ln w="76200">
                <a:solidFill>
                  <a:srgbClr val="FFFFFF"/>
                </a:solidFill>
              </a:ln>
              <a:effectLst/>
            </c:spPr>
            <c:extLst>
              <c:ext xmlns:c16="http://schemas.microsoft.com/office/drawing/2014/chart" uri="{C3380CC4-5D6E-409C-BE32-E72D297353CC}">
                <c16:uniqueId val="{00000007-8B27-4EBB-ABAA-16D2BFBB80C1}"/>
              </c:ext>
            </c:extLst>
          </c:dPt>
          <c:dPt>
            <c:idx val="4"/>
            <c:bubble3D val="0"/>
            <c:spPr>
              <a:solidFill>
                <a:srgbClr val="20558A"/>
              </a:solidFill>
              <a:ln w="76200">
                <a:solidFill>
                  <a:srgbClr val="FFFFFF"/>
                </a:solidFill>
              </a:ln>
              <a:effectLst/>
            </c:spPr>
            <c:extLst>
              <c:ext xmlns:c16="http://schemas.microsoft.com/office/drawing/2014/chart" uri="{C3380CC4-5D6E-409C-BE32-E72D297353CC}">
                <c16:uniqueId val="{00000009-8B27-4EBB-ABAA-16D2BFBB80C1}"/>
              </c:ext>
            </c:extLst>
          </c:dPt>
          <c:dPt>
            <c:idx val="5"/>
            <c:bubble3D val="0"/>
            <c:spPr>
              <a:solidFill>
                <a:srgbClr val="20558A"/>
              </a:solidFill>
              <a:ln w="76200">
                <a:solidFill>
                  <a:srgbClr val="FFFFFF"/>
                </a:solidFill>
              </a:ln>
              <a:effectLst/>
            </c:spPr>
            <c:extLst>
              <c:ext xmlns:c16="http://schemas.microsoft.com/office/drawing/2014/chart" uri="{C3380CC4-5D6E-409C-BE32-E72D297353CC}">
                <c16:uniqueId val="{0000000B-813B-4ACE-9D11-9E577EAAA265}"/>
              </c:ext>
            </c:extLst>
          </c:dPt>
          <c:cat>
            <c:strRef>
              <c:f>Sheet1!$A$2:$A$7</c:f>
              <c:strCache>
                <c:ptCount val="6"/>
                <c:pt idx="0">
                  <c:v>1st Qtr</c:v>
                </c:pt>
                <c:pt idx="1">
                  <c:v>2nd Qtr</c:v>
                </c:pt>
                <c:pt idx="2">
                  <c:v>3rd Qtr</c:v>
                </c:pt>
                <c:pt idx="3">
                  <c:v>4th Qtr</c:v>
                </c:pt>
                <c:pt idx="4">
                  <c:v>4th Qtr</c:v>
                </c:pt>
                <c:pt idx="5">
                  <c:v>6th Qtr</c:v>
                </c:pt>
              </c:strCache>
            </c:strRef>
          </c:cat>
          <c:val>
            <c:numRef>
              <c:f>Sheet1!$B$2:$B$7</c:f>
              <c:numCache>
                <c:formatCode>General</c:formatCode>
                <c:ptCount val="6"/>
                <c:pt idx="0">
                  <c:v>10</c:v>
                </c:pt>
                <c:pt idx="1">
                  <c:v>10</c:v>
                </c:pt>
                <c:pt idx="2">
                  <c:v>10</c:v>
                </c:pt>
                <c:pt idx="3">
                  <c:v>10</c:v>
                </c:pt>
                <c:pt idx="4">
                  <c:v>10</c:v>
                </c:pt>
                <c:pt idx="5">
                  <c:v>10</c:v>
                </c:pt>
              </c:numCache>
            </c:numRef>
          </c:val>
          <c:extLst>
            <c:ext xmlns:c16="http://schemas.microsoft.com/office/drawing/2014/chart" uri="{C3380CC4-5D6E-409C-BE32-E72D297353CC}">
              <c16:uniqueId val="{0000000A-8B27-4EBB-ABAA-16D2BFBB80C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50827" y="50683"/>
          <a:ext cx="2033" cy="4723"/>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drawings/drawing2.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44352" y="44226"/>
          <a:ext cx="1774" cy="4122"/>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drawings/drawing3.xml><?xml version="1.0" encoding="utf-8"?>
<c:userShapes xmlns:c="http://schemas.openxmlformats.org/drawingml/2006/chart">
  <cdr:relSizeAnchor xmlns:cdr="http://schemas.openxmlformats.org/drawingml/2006/chartDrawing">
    <cdr:from>
      <cdr:x>0.00825</cdr:x>
      <cdr:y>0.01234</cdr:y>
    </cdr:from>
    <cdr:to>
      <cdr:x>0.00858</cdr:x>
      <cdr:y>0.01349</cdr:y>
    </cdr:to>
    <cdr:grpSp>
      <cdr:nvGrpSpPr>
        <cdr:cNvPr id="2" name="Group 1">
          <a:extLst xmlns:a="http://schemas.openxmlformats.org/drawingml/2006/main">
            <a:ext uri="{FF2B5EF4-FFF2-40B4-BE49-F238E27FC236}">
              <a16:creationId xmlns:a16="http://schemas.microsoft.com/office/drawing/2014/main" id="{8D0F1503-DC9F-F340-BADA-ADA16F890474}"/>
            </a:ext>
          </a:extLst>
        </cdr:cNvPr>
        <cdr:cNvGrpSpPr>
          <a:grpSpLocks xmlns:a="http://schemas.openxmlformats.org/drawingml/2006/main" noChangeAspect="1"/>
        </cdr:cNvGrpSpPr>
      </cdr:nvGrpSpPr>
      <cdr:grpSpPr bwMode="auto">
        <a:xfrm xmlns:a="http://schemas.openxmlformats.org/drawingml/2006/main">
          <a:off x="44352" y="44226"/>
          <a:ext cx="1774" cy="4122"/>
          <a:chOff x="-8016" y="-1055"/>
          <a:chExt cx="3" cy="7"/>
        </a:xfrm>
      </cdr:grpSpPr>
      <cdr:sp macro="" textlink="">
        <cdr:nvSpPr>
          <cdr:cNvPr id="3" name="AutoShape 3">
            <a:extLst xmlns:a="http://schemas.openxmlformats.org/drawingml/2006/main">
              <a:ext uri="{FF2B5EF4-FFF2-40B4-BE49-F238E27FC236}">
                <a16:creationId xmlns:a16="http://schemas.microsoft.com/office/drawing/2014/main" id="{173717EE-3787-E24E-958F-0328C97E108E}"/>
              </a:ext>
            </a:extLst>
          </cdr:cNvPr>
          <cdr:cNvSpPr>
            <a:spLocks xmlns:a="http://schemas.openxmlformats.org/drawingml/2006/main" noChangeAspect="1" noChangeArrowheads="1" noTextEdit="1"/>
          </cdr:cNvSpPr>
        </cdr:nvSpPr>
        <cdr:spPr bwMode="auto">
          <a:xfrm xmlns:a="http://schemas.openxmlformats.org/drawingml/2006/main">
            <a:off x="-8016" y="-1055"/>
            <a:ext cx="3" cy="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4" name="Freeform 3">
            <a:extLst xmlns:a="http://schemas.openxmlformats.org/drawingml/2006/main">
              <a:ext uri="{FF2B5EF4-FFF2-40B4-BE49-F238E27FC236}">
                <a16:creationId xmlns:a16="http://schemas.microsoft.com/office/drawing/2014/main" id="{2EFB4185-4946-3B4E-A659-2ED495AE345F}"/>
              </a:ext>
            </a:extLst>
          </cdr:cNvPr>
          <cdr:cNvSpPr>
            <a:spLocks xmlns:a="http://schemas.openxmlformats.org/drawingml/2006/main"/>
          </cdr:cNvSpPr>
        </cdr:nvSpPr>
        <cdr:spPr bwMode="auto">
          <a:xfrm xmlns:a="http://schemas.openxmlformats.org/drawingml/2006/main">
            <a:off x="-8015" y="-1052"/>
            <a:ext cx="1" cy="4"/>
          </a:xfrm>
          <a:custGeom xmlns:a="http://schemas.openxmlformats.org/drawingml/2006/main">
            <a:avLst/>
            <a:gdLst>
              <a:gd name="T0" fmla="*/ 2163 w 2987"/>
              <a:gd name="T1" fmla="*/ 123 h 7299"/>
              <a:gd name="T2" fmla="*/ 1974 w 2987"/>
              <a:gd name="T3" fmla="*/ 157 h 7299"/>
              <a:gd name="T4" fmla="*/ 1907 w 2987"/>
              <a:gd name="T5" fmla="*/ 157 h 7299"/>
              <a:gd name="T6" fmla="*/ 1862 w 2987"/>
              <a:gd name="T7" fmla="*/ 165 h 7299"/>
              <a:gd name="T8" fmla="*/ 1826 w 2987"/>
              <a:gd name="T9" fmla="*/ 208 h 7299"/>
              <a:gd name="T10" fmla="*/ 1200 w 2987"/>
              <a:gd name="T11" fmla="*/ 219 h 7299"/>
              <a:gd name="T12" fmla="*/ 1159 w 2987"/>
              <a:gd name="T13" fmla="*/ 208 h 7299"/>
              <a:gd name="T14" fmla="*/ 1124 w 2987"/>
              <a:gd name="T15" fmla="*/ 165 h 7299"/>
              <a:gd name="T16" fmla="*/ 982 w 2987"/>
              <a:gd name="T17" fmla="*/ 151 h 7299"/>
              <a:gd name="T18" fmla="*/ 409 w 2987"/>
              <a:gd name="T19" fmla="*/ 55 h 7299"/>
              <a:gd name="T20" fmla="*/ 196 w 2987"/>
              <a:gd name="T21" fmla="*/ 18 h 7299"/>
              <a:gd name="T22" fmla="*/ 0 w 2987"/>
              <a:gd name="T23" fmla="*/ 1228 h 7299"/>
              <a:gd name="T24" fmla="*/ 12 w 2987"/>
              <a:gd name="T25" fmla="*/ 1286 h 7299"/>
              <a:gd name="T26" fmla="*/ 45 w 2987"/>
              <a:gd name="T27" fmla="*/ 1334 h 7299"/>
              <a:gd name="T28" fmla="*/ 91 w 2987"/>
              <a:gd name="T29" fmla="*/ 1367 h 7299"/>
              <a:gd name="T30" fmla="*/ 150 w 2987"/>
              <a:gd name="T31" fmla="*/ 1378 h 7299"/>
              <a:gd name="T32" fmla="*/ 192 w 2987"/>
              <a:gd name="T33" fmla="*/ 4101 h 7299"/>
              <a:gd name="T34" fmla="*/ 204 w 2987"/>
              <a:gd name="T35" fmla="*/ 6835 h 7299"/>
              <a:gd name="T36" fmla="*/ 209 w 2987"/>
              <a:gd name="T37" fmla="*/ 6902 h 7299"/>
              <a:gd name="T38" fmla="*/ 230 w 2987"/>
              <a:gd name="T39" fmla="*/ 6988 h 7299"/>
              <a:gd name="T40" fmla="*/ 267 w 2987"/>
              <a:gd name="T41" fmla="*/ 7068 h 7299"/>
              <a:gd name="T42" fmla="*/ 317 w 2987"/>
              <a:gd name="T43" fmla="*/ 7138 h 7299"/>
              <a:gd name="T44" fmla="*/ 381 w 2987"/>
              <a:gd name="T45" fmla="*/ 7197 h 7299"/>
              <a:gd name="T46" fmla="*/ 455 w 2987"/>
              <a:gd name="T47" fmla="*/ 7245 h 7299"/>
              <a:gd name="T48" fmla="*/ 538 w 2987"/>
              <a:gd name="T49" fmla="*/ 7279 h 7299"/>
              <a:gd name="T50" fmla="*/ 630 w 2987"/>
              <a:gd name="T51" fmla="*/ 7297 h 7299"/>
              <a:gd name="T52" fmla="*/ 703 w 2987"/>
              <a:gd name="T53" fmla="*/ 7299 h 7299"/>
              <a:gd name="T54" fmla="*/ 795 w 2987"/>
              <a:gd name="T55" fmla="*/ 7284 h 7299"/>
              <a:gd name="T56" fmla="*/ 880 w 2987"/>
              <a:gd name="T57" fmla="*/ 7252 h 7299"/>
              <a:gd name="T58" fmla="*/ 957 w 2987"/>
              <a:gd name="T59" fmla="*/ 7205 h 7299"/>
              <a:gd name="T60" fmla="*/ 1024 w 2987"/>
              <a:gd name="T61" fmla="*/ 7144 h 7299"/>
              <a:gd name="T62" fmla="*/ 1078 w 2987"/>
              <a:gd name="T63" fmla="*/ 7071 h 7299"/>
              <a:gd name="T64" fmla="*/ 1117 w 2987"/>
              <a:gd name="T65" fmla="*/ 6987 h 7299"/>
              <a:gd name="T66" fmla="*/ 1141 w 2987"/>
              <a:gd name="T67" fmla="*/ 6897 h 7299"/>
              <a:gd name="T68" fmla="*/ 1175 w 2987"/>
              <a:gd name="T69" fmla="*/ 6220 h 7299"/>
              <a:gd name="T70" fmla="*/ 1313 w 2987"/>
              <a:gd name="T71" fmla="*/ 3073 h 7299"/>
              <a:gd name="T72" fmla="*/ 1854 w 2987"/>
              <a:gd name="T73" fmla="*/ 6849 h 7299"/>
              <a:gd name="T74" fmla="*/ 1863 w 2987"/>
              <a:gd name="T75" fmla="*/ 6917 h 7299"/>
              <a:gd name="T76" fmla="*/ 1889 w 2987"/>
              <a:gd name="T77" fmla="*/ 7002 h 7299"/>
              <a:gd name="T78" fmla="*/ 1930 w 2987"/>
              <a:gd name="T79" fmla="*/ 7081 h 7299"/>
              <a:gd name="T80" fmla="*/ 1984 w 2987"/>
              <a:gd name="T81" fmla="*/ 7150 h 7299"/>
              <a:gd name="T82" fmla="*/ 2050 w 2987"/>
              <a:gd name="T83" fmla="*/ 7208 h 7299"/>
              <a:gd name="T84" fmla="*/ 2125 w 2987"/>
              <a:gd name="T85" fmla="*/ 7254 h 7299"/>
              <a:gd name="T86" fmla="*/ 2207 w 2987"/>
              <a:gd name="T87" fmla="*/ 7284 h 7299"/>
              <a:gd name="T88" fmla="*/ 2296 w 2987"/>
              <a:gd name="T89" fmla="*/ 7298 h 7299"/>
              <a:gd name="T90" fmla="*/ 2366 w 2987"/>
              <a:gd name="T91" fmla="*/ 7297 h 7299"/>
              <a:gd name="T92" fmla="*/ 2458 w 2987"/>
              <a:gd name="T93" fmla="*/ 7278 h 7299"/>
              <a:gd name="T94" fmla="*/ 2540 w 2987"/>
              <a:gd name="T95" fmla="*/ 7243 h 7299"/>
              <a:gd name="T96" fmla="*/ 2615 w 2987"/>
              <a:gd name="T97" fmla="*/ 7194 h 7299"/>
              <a:gd name="T98" fmla="*/ 2678 w 2987"/>
              <a:gd name="T99" fmla="*/ 7131 h 7299"/>
              <a:gd name="T100" fmla="*/ 2727 w 2987"/>
              <a:gd name="T101" fmla="*/ 7058 h 7299"/>
              <a:gd name="T102" fmla="*/ 2762 w 2987"/>
              <a:gd name="T103" fmla="*/ 6974 h 7299"/>
              <a:gd name="T104" fmla="*/ 2779 w 2987"/>
              <a:gd name="T105" fmla="*/ 6883 h 7299"/>
              <a:gd name="T106" fmla="*/ 2836 w 2987"/>
              <a:gd name="T107" fmla="*/ 1378 h 7299"/>
              <a:gd name="T108" fmla="*/ 2881 w 2987"/>
              <a:gd name="T109" fmla="*/ 1371 h 7299"/>
              <a:gd name="T110" fmla="*/ 2931 w 2987"/>
              <a:gd name="T111" fmla="*/ 1343 h 7299"/>
              <a:gd name="T112" fmla="*/ 2968 w 2987"/>
              <a:gd name="T113" fmla="*/ 1299 h 7299"/>
              <a:gd name="T114" fmla="*/ 2986 w 2987"/>
              <a:gd name="T115" fmla="*/ 1244 h 7299"/>
              <a:gd name="T116" fmla="*/ 2829 w 2987"/>
              <a:gd name="T117" fmla="*/ 6 h 7299"/>
              <a:gd name="T118" fmla="*/ 2613 w 2987"/>
              <a:gd name="T119" fmla="*/ 49 h 7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87" h="7299">
                <a:moveTo>
                  <a:pt x="2577" y="55"/>
                </a:moveTo>
                <a:lnTo>
                  <a:pt x="2577" y="55"/>
                </a:lnTo>
                <a:lnTo>
                  <a:pt x="2344" y="93"/>
                </a:lnTo>
                <a:lnTo>
                  <a:pt x="2163" y="123"/>
                </a:lnTo>
                <a:lnTo>
                  <a:pt x="2005" y="151"/>
                </a:lnTo>
                <a:lnTo>
                  <a:pt x="2005" y="151"/>
                </a:lnTo>
                <a:lnTo>
                  <a:pt x="1990" y="155"/>
                </a:lnTo>
                <a:lnTo>
                  <a:pt x="1974" y="157"/>
                </a:lnTo>
                <a:lnTo>
                  <a:pt x="1958" y="160"/>
                </a:lnTo>
                <a:lnTo>
                  <a:pt x="1942" y="161"/>
                </a:lnTo>
                <a:lnTo>
                  <a:pt x="1925" y="160"/>
                </a:lnTo>
                <a:lnTo>
                  <a:pt x="1907" y="157"/>
                </a:lnTo>
                <a:lnTo>
                  <a:pt x="1888" y="155"/>
                </a:lnTo>
                <a:lnTo>
                  <a:pt x="1868" y="151"/>
                </a:lnTo>
                <a:lnTo>
                  <a:pt x="1868" y="151"/>
                </a:lnTo>
                <a:lnTo>
                  <a:pt x="1862" y="165"/>
                </a:lnTo>
                <a:lnTo>
                  <a:pt x="1856" y="178"/>
                </a:lnTo>
                <a:lnTo>
                  <a:pt x="1848" y="190"/>
                </a:lnTo>
                <a:lnTo>
                  <a:pt x="1838" y="200"/>
                </a:lnTo>
                <a:lnTo>
                  <a:pt x="1826" y="208"/>
                </a:lnTo>
                <a:lnTo>
                  <a:pt x="1814" y="213"/>
                </a:lnTo>
                <a:lnTo>
                  <a:pt x="1801" y="217"/>
                </a:lnTo>
                <a:lnTo>
                  <a:pt x="1786" y="219"/>
                </a:lnTo>
                <a:lnTo>
                  <a:pt x="1200" y="219"/>
                </a:lnTo>
                <a:lnTo>
                  <a:pt x="1200" y="219"/>
                </a:lnTo>
                <a:lnTo>
                  <a:pt x="1185" y="217"/>
                </a:lnTo>
                <a:lnTo>
                  <a:pt x="1172" y="213"/>
                </a:lnTo>
                <a:lnTo>
                  <a:pt x="1159" y="208"/>
                </a:lnTo>
                <a:lnTo>
                  <a:pt x="1148" y="200"/>
                </a:lnTo>
                <a:lnTo>
                  <a:pt x="1139" y="190"/>
                </a:lnTo>
                <a:lnTo>
                  <a:pt x="1130" y="178"/>
                </a:lnTo>
                <a:lnTo>
                  <a:pt x="1124" y="165"/>
                </a:lnTo>
                <a:lnTo>
                  <a:pt x="1118" y="151"/>
                </a:lnTo>
                <a:lnTo>
                  <a:pt x="1118" y="151"/>
                </a:lnTo>
                <a:lnTo>
                  <a:pt x="982" y="151"/>
                </a:lnTo>
                <a:lnTo>
                  <a:pt x="982" y="151"/>
                </a:lnTo>
                <a:lnTo>
                  <a:pt x="823" y="123"/>
                </a:lnTo>
                <a:lnTo>
                  <a:pt x="642" y="93"/>
                </a:lnTo>
                <a:lnTo>
                  <a:pt x="409" y="55"/>
                </a:lnTo>
                <a:lnTo>
                  <a:pt x="409" y="55"/>
                </a:lnTo>
                <a:lnTo>
                  <a:pt x="343" y="45"/>
                </a:lnTo>
                <a:lnTo>
                  <a:pt x="271" y="32"/>
                </a:lnTo>
                <a:lnTo>
                  <a:pt x="233" y="26"/>
                </a:lnTo>
                <a:lnTo>
                  <a:pt x="196" y="18"/>
                </a:lnTo>
                <a:lnTo>
                  <a:pt x="158" y="10"/>
                </a:lnTo>
                <a:lnTo>
                  <a:pt x="123" y="0"/>
                </a:lnTo>
                <a:lnTo>
                  <a:pt x="0" y="1228"/>
                </a:lnTo>
                <a:lnTo>
                  <a:pt x="0" y="1228"/>
                </a:lnTo>
                <a:lnTo>
                  <a:pt x="1" y="1244"/>
                </a:lnTo>
                <a:lnTo>
                  <a:pt x="3" y="1258"/>
                </a:lnTo>
                <a:lnTo>
                  <a:pt x="7" y="1273"/>
                </a:lnTo>
                <a:lnTo>
                  <a:pt x="12" y="1286"/>
                </a:lnTo>
                <a:lnTo>
                  <a:pt x="18" y="1299"/>
                </a:lnTo>
                <a:lnTo>
                  <a:pt x="26" y="1312"/>
                </a:lnTo>
                <a:lnTo>
                  <a:pt x="34" y="1323"/>
                </a:lnTo>
                <a:lnTo>
                  <a:pt x="45" y="1334"/>
                </a:lnTo>
                <a:lnTo>
                  <a:pt x="55" y="1343"/>
                </a:lnTo>
                <a:lnTo>
                  <a:pt x="67" y="1352"/>
                </a:lnTo>
                <a:lnTo>
                  <a:pt x="79" y="1360"/>
                </a:lnTo>
                <a:lnTo>
                  <a:pt x="91" y="1367"/>
                </a:lnTo>
                <a:lnTo>
                  <a:pt x="106" y="1371"/>
                </a:lnTo>
                <a:lnTo>
                  <a:pt x="119" y="1375"/>
                </a:lnTo>
                <a:lnTo>
                  <a:pt x="135" y="1378"/>
                </a:lnTo>
                <a:lnTo>
                  <a:pt x="150" y="1378"/>
                </a:lnTo>
                <a:lnTo>
                  <a:pt x="191" y="1378"/>
                </a:lnTo>
                <a:lnTo>
                  <a:pt x="191" y="1378"/>
                </a:lnTo>
                <a:lnTo>
                  <a:pt x="191" y="2739"/>
                </a:lnTo>
                <a:lnTo>
                  <a:pt x="192" y="4101"/>
                </a:lnTo>
                <a:lnTo>
                  <a:pt x="194" y="4784"/>
                </a:lnTo>
                <a:lnTo>
                  <a:pt x="196" y="5466"/>
                </a:lnTo>
                <a:lnTo>
                  <a:pt x="200" y="6150"/>
                </a:lnTo>
                <a:lnTo>
                  <a:pt x="204" y="6835"/>
                </a:lnTo>
                <a:lnTo>
                  <a:pt x="204" y="6835"/>
                </a:lnTo>
                <a:lnTo>
                  <a:pt x="205" y="6858"/>
                </a:lnTo>
                <a:lnTo>
                  <a:pt x="207" y="6880"/>
                </a:lnTo>
                <a:lnTo>
                  <a:pt x="209" y="6902"/>
                </a:lnTo>
                <a:lnTo>
                  <a:pt x="213" y="6925"/>
                </a:lnTo>
                <a:lnTo>
                  <a:pt x="218" y="6946"/>
                </a:lnTo>
                <a:lnTo>
                  <a:pt x="223" y="6968"/>
                </a:lnTo>
                <a:lnTo>
                  <a:pt x="230" y="6988"/>
                </a:lnTo>
                <a:lnTo>
                  <a:pt x="238" y="7010"/>
                </a:lnTo>
                <a:lnTo>
                  <a:pt x="247" y="7029"/>
                </a:lnTo>
                <a:lnTo>
                  <a:pt x="257" y="7049"/>
                </a:lnTo>
                <a:lnTo>
                  <a:pt x="267" y="7068"/>
                </a:lnTo>
                <a:lnTo>
                  <a:pt x="278" y="7086"/>
                </a:lnTo>
                <a:lnTo>
                  <a:pt x="290" y="7103"/>
                </a:lnTo>
                <a:lnTo>
                  <a:pt x="304" y="7121"/>
                </a:lnTo>
                <a:lnTo>
                  <a:pt x="317" y="7138"/>
                </a:lnTo>
                <a:lnTo>
                  <a:pt x="332" y="7154"/>
                </a:lnTo>
                <a:lnTo>
                  <a:pt x="347" y="7169"/>
                </a:lnTo>
                <a:lnTo>
                  <a:pt x="364" y="7184"/>
                </a:lnTo>
                <a:lnTo>
                  <a:pt x="381" y="7197"/>
                </a:lnTo>
                <a:lnTo>
                  <a:pt x="399" y="7211"/>
                </a:lnTo>
                <a:lnTo>
                  <a:pt x="417" y="7223"/>
                </a:lnTo>
                <a:lnTo>
                  <a:pt x="436" y="7234"/>
                </a:lnTo>
                <a:lnTo>
                  <a:pt x="455" y="7245"/>
                </a:lnTo>
                <a:lnTo>
                  <a:pt x="475" y="7255"/>
                </a:lnTo>
                <a:lnTo>
                  <a:pt x="496" y="7264"/>
                </a:lnTo>
                <a:lnTo>
                  <a:pt x="517" y="7272"/>
                </a:lnTo>
                <a:lnTo>
                  <a:pt x="538" y="7279"/>
                </a:lnTo>
                <a:lnTo>
                  <a:pt x="561" y="7284"/>
                </a:lnTo>
                <a:lnTo>
                  <a:pt x="583" y="7290"/>
                </a:lnTo>
                <a:lnTo>
                  <a:pt x="606" y="7293"/>
                </a:lnTo>
                <a:lnTo>
                  <a:pt x="630" y="7297"/>
                </a:lnTo>
                <a:lnTo>
                  <a:pt x="655" y="7299"/>
                </a:lnTo>
                <a:lnTo>
                  <a:pt x="655" y="7299"/>
                </a:lnTo>
                <a:lnTo>
                  <a:pt x="679" y="7299"/>
                </a:lnTo>
                <a:lnTo>
                  <a:pt x="703" y="7299"/>
                </a:lnTo>
                <a:lnTo>
                  <a:pt x="726" y="7297"/>
                </a:lnTo>
                <a:lnTo>
                  <a:pt x="749" y="7293"/>
                </a:lnTo>
                <a:lnTo>
                  <a:pt x="772" y="7290"/>
                </a:lnTo>
                <a:lnTo>
                  <a:pt x="795" y="7284"/>
                </a:lnTo>
                <a:lnTo>
                  <a:pt x="817" y="7278"/>
                </a:lnTo>
                <a:lnTo>
                  <a:pt x="839" y="7271"/>
                </a:lnTo>
                <a:lnTo>
                  <a:pt x="860" y="7262"/>
                </a:lnTo>
                <a:lnTo>
                  <a:pt x="880" y="7252"/>
                </a:lnTo>
                <a:lnTo>
                  <a:pt x="900" y="7242"/>
                </a:lnTo>
                <a:lnTo>
                  <a:pt x="920" y="7231"/>
                </a:lnTo>
                <a:lnTo>
                  <a:pt x="939" y="7219"/>
                </a:lnTo>
                <a:lnTo>
                  <a:pt x="957" y="7205"/>
                </a:lnTo>
                <a:lnTo>
                  <a:pt x="975" y="7191"/>
                </a:lnTo>
                <a:lnTo>
                  <a:pt x="992" y="7176"/>
                </a:lnTo>
                <a:lnTo>
                  <a:pt x="1009" y="7160"/>
                </a:lnTo>
                <a:lnTo>
                  <a:pt x="1024" y="7144"/>
                </a:lnTo>
                <a:lnTo>
                  <a:pt x="1039" y="7127"/>
                </a:lnTo>
                <a:lnTo>
                  <a:pt x="1052" y="7109"/>
                </a:lnTo>
                <a:lnTo>
                  <a:pt x="1066" y="7090"/>
                </a:lnTo>
                <a:lnTo>
                  <a:pt x="1078" y="7071"/>
                </a:lnTo>
                <a:lnTo>
                  <a:pt x="1089" y="7051"/>
                </a:lnTo>
                <a:lnTo>
                  <a:pt x="1099" y="7030"/>
                </a:lnTo>
                <a:lnTo>
                  <a:pt x="1109" y="7010"/>
                </a:lnTo>
                <a:lnTo>
                  <a:pt x="1117" y="6987"/>
                </a:lnTo>
                <a:lnTo>
                  <a:pt x="1125" y="6965"/>
                </a:lnTo>
                <a:lnTo>
                  <a:pt x="1132" y="6943"/>
                </a:lnTo>
                <a:lnTo>
                  <a:pt x="1136" y="6920"/>
                </a:lnTo>
                <a:lnTo>
                  <a:pt x="1141" y="6897"/>
                </a:lnTo>
                <a:lnTo>
                  <a:pt x="1144" y="6872"/>
                </a:lnTo>
                <a:lnTo>
                  <a:pt x="1145" y="6849"/>
                </a:lnTo>
                <a:lnTo>
                  <a:pt x="1145" y="6849"/>
                </a:lnTo>
                <a:lnTo>
                  <a:pt x="1175" y="6220"/>
                </a:lnTo>
                <a:lnTo>
                  <a:pt x="1204" y="5590"/>
                </a:lnTo>
                <a:lnTo>
                  <a:pt x="1232" y="4961"/>
                </a:lnTo>
                <a:lnTo>
                  <a:pt x="1260" y="4331"/>
                </a:lnTo>
                <a:lnTo>
                  <a:pt x="1313" y="3073"/>
                </a:lnTo>
                <a:lnTo>
                  <a:pt x="1364" y="1815"/>
                </a:lnTo>
                <a:lnTo>
                  <a:pt x="1364" y="1815"/>
                </a:lnTo>
                <a:lnTo>
                  <a:pt x="1650" y="1815"/>
                </a:lnTo>
                <a:lnTo>
                  <a:pt x="1854" y="6849"/>
                </a:lnTo>
                <a:lnTo>
                  <a:pt x="1854" y="6849"/>
                </a:lnTo>
                <a:lnTo>
                  <a:pt x="1857" y="6871"/>
                </a:lnTo>
                <a:lnTo>
                  <a:pt x="1860" y="6894"/>
                </a:lnTo>
                <a:lnTo>
                  <a:pt x="1863" y="6917"/>
                </a:lnTo>
                <a:lnTo>
                  <a:pt x="1869" y="6938"/>
                </a:lnTo>
                <a:lnTo>
                  <a:pt x="1874" y="6960"/>
                </a:lnTo>
                <a:lnTo>
                  <a:pt x="1881" y="6982"/>
                </a:lnTo>
                <a:lnTo>
                  <a:pt x="1889" y="7002"/>
                </a:lnTo>
                <a:lnTo>
                  <a:pt x="1898" y="7023"/>
                </a:lnTo>
                <a:lnTo>
                  <a:pt x="1908" y="7042"/>
                </a:lnTo>
                <a:lnTo>
                  <a:pt x="1919" y="7062"/>
                </a:lnTo>
                <a:lnTo>
                  <a:pt x="1930" y="7081"/>
                </a:lnTo>
                <a:lnTo>
                  <a:pt x="1943" y="7099"/>
                </a:lnTo>
                <a:lnTo>
                  <a:pt x="1956" y="7117"/>
                </a:lnTo>
                <a:lnTo>
                  <a:pt x="1969" y="7134"/>
                </a:lnTo>
                <a:lnTo>
                  <a:pt x="1984" y="7150"/>
                </a:lnTo>
                <a:lnTo>
                  <a:pt x="2000" y="7166"/>
                </a:lnTo>
                <a:lnTo>
                  <a:pt x="2015" y="7181"/>
                </a:lnTo>
                <a:lnTo>
                  <a:pt x="2032" y="7195"/>
                </a:lnTo>
                <a:lnTo>
                  <a:pt x="2050" y="7208"/>
                </a:lnTo>
                <a:lnTo>
                  <a:pt x="2068" y="7221"/>
                </a:lnTo>
                <a:lnTo>
                  <a:pt x="2086" y="7233"/>
                </a:lnTo>
                <a:lnTo>
                  <a:pt x="2105" y="7244"/>
                </a:lnTo>
                <a:lnTo>
                  <a:pt x="2125" y="7254"/>
                </a:lnTo>
                <a:lnTo>
                  <a:pt x="2144" y="7263"/>
                </a:lnTo>
                <a:lnTo>
                  <a:pt x="2165" y="7271"/>
                </a:lnTo>
                <a:lnTo>
                  <a:pt x="2185" y="7278"/>
                </a:lnTo>
                <a:lnTo>
                  <a:pt x="2207" y="7284"/>
                </a:lnTo>
                <a:lnTo>
                  <a:pt x="2229" y="7289"/>
                </a:lnTo>
                <a:lnTo>
                  <a:pt x="2251" y="7293"/>
                </a:lnTo>
                <a:lnTo>
                  <a:pt x="2273" y="7297"/>
                </a:lnTo>
                <a:lnTo>
                  <a:pt x="2296" y="7298"/>
                </a:lnTo>
                <a:lnTo>
                  <a:pt x="2318" y="7299"/>
                </a:lnTo>
                <a:lnTo>
                  <a:pt x="2318" y="7299"/>
                </a:lnTo>
                <a:lnTo>
                  <a:pt x="2343" y="7298"/>
                </a:lnTo>
                <a:lnTo>
                  <a:pt x="2366" y="7297"/>
                </a:lnTo>
                <a:lnTo>
                  <a:pt x="2390" y="7293"/>
                </a:lnTo>
                <a:lnTo>
                  <a:pt x="2413" y="7289"/>
                </a:lnTo>
                <a:lnTo>
                  <a:pt x="2435" y="7284"/>
                </a:lnTo>
                <a:lnTo>
                  <a:pt x="2458" y="7278"/>
                </a:lnTo>
                <a:lnTo>
                  <a:pt x="2479" y="7271"/>
                </a:lnTo>
                <a:lnTo>
                  <a:pt x="2500" y="7263"/>
                </a:lnTo>
                <a:lnTo>
                  <a:pt x="2520" y="7253"/>
                </a:lnTo>
                <a:lnTo>
                  <a:pt x="2540" y="7243"/>
                </a:lnTo>
                <a:lnTo>
                  <a:pt x="2560" y="7232"/>
                </a:lnTo>
                <a:lnTo>
                  <a:pt x="2579" y="7221"/>
                </a:lnTo>
                <a:lnTo>
                  <a:pt x="2597" y="7207"/>
                </a:lnTo>
                <a:lnTo>
                  <a:pt x="2615" y="7194"/>
                </a:lnTo>
                <a:lnTo>
                  <a:pt x="2632" y="7179"/>
                </a:lnTo>
                <a:lnTo>
                  <a:pt x="2648" y="7164"/>
                </a:lnTo>
                <a:lnTo>
                  <a:pt x="2663" y="7148"/>
                </a:lnTo>
                <a:lnTo>
                  <a:pt x="2678" y="7131"/>
                </a:lnTo>
                <a:lnTo>
                  <a:pt x="2691" y="7114"/>
                </a:lnTo>
                <a:lnTo>
                  <a:pt x="2703" y="7096"/>
                </a:lnTo>
                <a:lnTo>
                  <a:pt x="2716" y="7077"/>
                </a:lnTo>
                <a:lnTo>
                  <a:pt x="2727" y="7058"/>
                </a:lnTo>
                <a:lnTo>
                  <a:pt x="2737" y="7038"/>
                </a:lnTo>
                <a:lnTo>
                  <a:pt x="2746" y="7016"/>
                </a:lnTo>
                <a:lnTo>
                  <a:pt x="2755" y="6995"/>
                </a:lnTo>
                <a:lnTo>
                  <a:pt x="2762" y="6974"/>
                </a:lnTo>
                <a:lnTo>
                  <a:pt x="2768" y="6951"/>
                </a:lnTo>
                <a:lnTo>
                  <a:pt x="2773" y="6929"/>
                </a:lnTo>
                <a:lnTo>
                  <a:pt x="2777" y="6907"/>
                </a:lnTo>
                <a:lnTo>
                  <a:pt x="2779" y="6883"/>
                </a:lnTo>
                <a:lnTo>
                  <a:pt x="2782" y="6859"/>
                </a:lnTo>
                <a:lnTo>
                  <a:pt x="2782" y="6835"/>
                </a:lnTo>
                <a:lnTo>
                  <a:pt x="2782" y="1378"/>
                </a:lnTo>
                <a:lnTo>
                  <a:pt x="2836" y="1378"/>
                </a:lnTo>
                <a:lnTo>
                  <a:pt x="2836" y="1378"/>
                </a:lnTo>
                <a:lnTo>
                  <a:pt x="2852" y="1378"/>
                </a:lnTo>
                <a:lnTo>
                  <a:pt x="2867" y="1375"/>
                </a:lnTo>
                <a:lnTo>
                  <a:pt x="2881" y="1371"/>
                </a:lnTo>
                <a:lnTo>
                  <a:pt x="2894" y="1367"/>
                </a:lnTo>
                <a:lnTo>
                  <a:pt x="2908" y="1360"/>
                </a:lnTo>
                <a:lnTo>
                  <a:pt x="2920" y="1352"/>
                </a:lnTo>
                <a:lnTo>
                  <a:pt x="2931" y="1343"/>
                </a:lnTo>
                <a:lnTo>
                  <a:pt x="2943" y="1334"/>
                </a:lnTo>
                <a:lnTo>
                  <a:pt x="2953" y="1323"/>
                </a:lnTo>
                <a:lnTo>
                  <a:pt x="2960" y="1312"/>
                </a:lnTo>
                <a:lnTo>
                  <a:pt x="2968" y="1299"/>
                </a:lnTo>
                <a:lnTo>
                  <a:pt x="2975" y="1286"/>
                </a:lnTo>
                <a:lnTo>
                  <a:pt x="2979" y="1273"/>
                </a:lnTo>
                <a:lnTo>
                  <a:pt x="2984" y="1258"/>
                </a:lnTo>
                <a:lnTo>
                  <a:pt x="2986" y="1244"/>
                </a:lnTo>
                <a:lnTo>
                  <a:pt x="2987" y="1228"/>
                </a:lnTo>
                <a:lnTo>
                  <a:pt x="2864" y="0"/>
                </a:lnTo>
                <a:lnTo>
                  <a:pt x="2864" y="0"/>
                </a:lnTo>
                <a:lnTo>
                  <a:pt x="2829" y="6"/>
                </a:lnTo>
                <a:lnTo>
                  <a:pt x="2793" y="12"/>
                </a:lnTo>
                <a:lnTo>
                  <a:pt x="2720" y="28"/>
                </a:lnTo>
                <a:lnTo>
                  <a:pt x="2649" y="42"/>
                </a:lnTo>
                <a:lnTo>
                  <a:pt x="2613" y="49"/>
                </a:lnTo>
                <a:lnTo>
                  <a:pt x="2577" y="55"/>
                </a:lnTo>
                <a:lnTo>
                  <a:pt x="2577" y="55"/>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5" name="Freeform 4">
            <a:extLst xmlns:a="http://schemas.openxmlformats.org/drawingml/2006/main">
              <a:ext uri="{FF2B5EF4-FFF2-40B4-BE49-F238E27FC236}">
                <a16:creationId xmlns:a16="http://schemas.microsoft.com/office/drawing/2014/main" id="{025176E0-0D32-7F4E-B1F2-1E7BA36BCEEF}"/>
              </a:ext>
            </a:extLst>
          </cdr:cNvPr>
          <cdr:cNvSpPr>
            <a:spLocks xmlns:a="http://schemas.openxmlformats.org/drawingml/2006/main"/>
          </cdr:cNvSpPr>
        </cdr:nvSpPr>
        <cdr:spPr bwMode="auto">
          <a:xfrm xmlns:a="http://schemas.openxmlformats.org/drawingml/2006/main">
            <a:off x="-8016" y="-1053"/>
            <a:ext cx="3" cy="2"/>
          </a:xfrm>
          <a:custGeom xmlns:a="http://schemas.openxmlformats.org/drawingml/2006/main">
            <a:avLst/>
            <a:gdLst>
              <a:gd name="T0" fmla="*/ 5056 w 5148"/>
              <a:gd name="T1" fmla="*/ 2238 h 3406"/>
              <a:gd name="T2" fmla="*/ 4856 w 5148"/>
              <a:gd name="T3" fmla="*/ 1710 h 3406"/>
              <a:gd name="T4" fmla="*/ 4644 w 5148"/>
              <a:gd name="T5" fmla="*/ 1284 h 3406"/>
              <a:gd name="T6" fmla="*/ 4311 w 5148"/>
              <a:gd name="T7" fmla="*/ 757 h 3406"/>
              <a:gd name="T8" fmla="*/ 3989 w 5148"/>
              <a:gd name="T9" fmla="*/ 349 h 3406"/>
              <a:gd name="T10" fmla="*/ 3763 w 5148"/>
              <a:gd name="T11" fmla="*/ 163 h 3406"/>
              <a:gd name="T12" fmla="*/ 3526 w 5148"/>
              <a:gd name="T13" fmla="*/ 38 h 3406"/>
              <a:gd name="T14" fmla="*/ 3230 w 5148"/>
              <a:gd name="T15" fmla="*/ 111 h 3406"/>
              <a:gd name="T16" fmla="*/ 2862 w 5148"/>
              <a:gd name="T17" fmla="*/ 242 h 3406"/>
              <a:gd name="T18" fmla="*/ 2517 w 5148"/>
              <a:gd name="T19" fmla="*/ 271 h 3406"/>
              <a:gd name="T20" fmla="*/ 2127 w 5148"/>
              <a:gd name="T21" fmla="*/ 203 h 3406"/>
              <a:gd name="T22" fmla="*/ 1777 w 5148"/>
              <a:gd name="T23" fmla="*/ 32 h 3406"/>
              <a:gd name="T24" fmla="*/ 1596 w 5148"/>
              <a:gd name="T25" fmla="*/ 52 h 3406"/>
              <a:gd name="T26" fmla="*/ 1351 w 5148"/>
              <a:gd name="T27" fmla="*/ 195 h 3406"/>
              <a:gd name="T28" fmla="*/ 1137 w 5148"/>
              <a:gd name="T29" fmla="*/ 374 h 3406"/>
              <a:gd name="T30" fmla="*/ 831 w 5148"/>
              <a:gd name="T31" fmla="*/ 757 h 3406"/>
              <a:gd name="T32" fmla="*/ 504 w 5148"/>
              <a:gd name="T33" fmla="*/ 1284 h 3406"/>
              <a:gd name="T34" fmla="*/ 302 w 5148"/>
              <a:gd name="T35" fmla="*/ 1708 h 3406"/>
              <a:gd name="T36" fmla="*/ 98 w 5148"/>
              <a:gd name="T37" fmla="*/ 2231 h 3406"/>
              <a:gd name="T38" fmla="*/ 8 w 5148"/>
              <a:gd name="T39" fmla="*/ 2530 h 3406"/>
              <a:gd name="T40" fmla="*/ 6 w 5148"/>
              <a:gd name="T41" fmla="*/ 2664 h 3406"/>
              <a:gd name="T42" fmla="*/ 50 w 5148"/>
              <a:gd name="T43" fmla="*/ 2789 h 3406"/>
              <a:gd name="T44" fmla="*/ 135 w 5148"/>
              <a:gd name="T45" fmla="*/ 2894 h 3406"/>
              <a:gd name="T46" fmla="*/ 252 w 5148"/>
              <a:gd name="T47" fmla="*/ 2968 h 3406"/>
              <a:gd name="T48" fmla="*/ 2118 w 5148"/>
              <a:gd name="T49" fmla="*/ 3402 h 3406"/>
              <a:gd name="T50" fmla="*/ 2232 w 5148"/>
              <a:gd name="T51" fmla="*/ 3398 h 3406"/>
              <a:gd name="T52" fmla="*/ 2336 w 5148"/>
              <a:gd name="T53" fmla="*/ 3358 h 3406"/>
              <a:gd name="T54" fmla="*/ 2422 w 5148"/>
              <a:gd name="T55" fmla="*/ 3288 h 3406"/>
              <a:gd name="T56" fmla="*/ 2482 w 5148"/>
              <a:gd name="T57" fmla="*/ 3194 h 3406"/>
              <a:gd name="T58" fmla="*/ 2507 w 5148"/>
              <a:gd name="T59" fmla="*/ 3097 h 3406"/>
              <a:gd name="T60" fmla="*/ 2496 w 5148"/>
              <a:gd name="T61" fmla="*/ 2980 h 3406"/>
              <a:gd name="T62" fmla="*/ 2448 w 5148"/>
              <a:gd name="T63" fmla="*/ 2871 h 3406"/>
              <a:gd name="T64" fmla="*/ 2368 w 5148"/>
              <a:gd name="T65" fmla="*/ 2783 h 3406"/>
              <a:gd name="T66" fmla="*/ 2262 w 5148"/>
              <a:gd name="T67" fmla="*/ 2728 h 3406"/>
              <a:gd name="T68" fmla="*/ 1026 w 5148"/>
              <a:gd name="T69" fmla="*/ 2138 h 3406"/>
              <a:gd name="T70" fmla="*/ 1229 w 5148"/>
              <a:gd name="T71" fmla="*/ 1726 h 3406"/>
              <a:gd name="T72" fmla="*/ 1364 w 5148"/>
              <a:gd name="T73" fmla="*/ 2312 h 3406"/>
              <a:gd name="T74" fmla="*/ 2110 w 5148"/>
              <a:gd name="T75" fmla="*/ 2553 h 3406"/>
              <a:gd name="T76" fmla="*/ 2201 w 5148"/>
              <a:gd name="T77" fmla="*/ 2275 h 3406"/>
              <a:gd name="T78" fmla="*/ 2239 w 5148"/>
              <a:gd name="T79" fmla="*/ 2235 h 3406"/>
              <a:gd name="T80" fmla="*/ 2862 w 5148"/>
              <a:gd name="T81" fmla="*/ 2223 h 3406"/>
              <a:gd name="T82" fmla="*/ 2913 w 5148"/>
              <a:gd name="T83" fmla="*/ 2243 h 3406"/>
              <a:gd name="T84" fmla="*/ 2943 w 5148"/>
              <a:gd name="T85" fmla="*/ 2290 h 3406"/>
              <a:gd name="T86" fmla="*/ 3409 w 5148"/>
              <a:gd name="T87" fmla="*/ 2428 h 3406"/>
              <a:gd name="T88" fmla="*/ 3749 w 5148"/>
              <a:gd name="T89" fmla="*/ 1474 h 3406"/>
              <a:gd name="T90" fmla="*/ 3973 w 5148"/>
              <a:gd name="T91" fmla="*/ 1853 h 3406"/>
              <a:gd name="T92" fmla="*/ 4149 w 5148"/>
              <a:gd name="T93" fmla="*/ 2231 h 3406"/>
              <a:gd name="T94" fmla="*/ 2843 w 5148"/>
              <a:gd name="T95" fmla="*/ 2740 h 3406"/>
              <a:gd name="T96" fmla="*/ 2745 w 5148"/>
              <a:gd name="T97" fmla="*/ 2803 h 3406"/>
              <a:gd name="T98" fmla="*/ 2673 w 5148"/>
              <a:gd name="T99" fmla="*/ 2895 h 3406"/>
              <a:gd name="T100" fmla="*/ 2635 w 5148"/>
              <a:gd name="T101" fmla="*/ 3007 h 3406"/>
              <a:gd name="T102" fmla="*/ 2635 w 5148"/>
              <a:gd name="T103" fmla="*/ 3128 h 3406"/>
              <a:gd name="T104" fmla="*/ 2670 w 5148"/>
              <a:gd name="T105" fmla="*/ 3227 h 3406"/>
              <a:gd name="T106" fmla="*/ 2739 w 5148"/>
              <a:gd name="T107" fmla="*/ 3316 h 3406"/>
              <a:gd name="T108" fmla="*/ 2831 w 5148"/>
              <a:gd name="T109" fmla="*/ 3377 h 3406"/>
              <a:gd name="T110" fmla="*/ 2938 w 5148"/>
              <a:gd name="T111" fmla="*/ 3404 h 3406"/>
              <a:gd name="T112" fmla="*/ 3053 w 5148"/>
              <a:gd name="T113" fmla="*/ 3397 h 3406"/>
              <a:gd name="T114" fmla="*/ 4927 w 5148"/>
              <a:gd name="T115" fmla="*/ 2946 h 3406"/>
              <a:gd name="T116" fmla="*/ 5039 w 5148"/>
              <a:gd name="T117" fmla="*/ 2860 h 3406"/>
              <a:gd name="T118" fmla="*/ 5112 w 5148"/>
              <a:gd name="T119" fmla="*/ 2750 h 3406"/>
              <a:gd name="T120" fmla="*/ 5147 w 5148"/>
              <a:gd name="T121" fmla="*/ 2625 h 3406"/>
              <a:gd name="T122" fmla="*/ 5140 w 5148"/>
              <a:gd name="T123" fmla="*/ 2509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148" h="3406">
                <a:moveTo>
                  <a:pt x="5140" y="2509"/>
                </a:moveTo>
                <a:lnTo>
                  <a:pt x="5140" y="2509"/>
                </a:lnTo>
                <a:lnTo>
                  <a:pt x="5129" y="2468"/>
                </a:lnTo>
                <a:lnTo>
                  <a:pt x="5114" y="2419"/>
                </a:lnTo>
                <a:lnTo>
                  <a:pt x="5098" y="2364"/>
                </a:lnTo>
                <a:lnTo>
                  <a:pt x="5078" y="2303"/>
                </a:lnTo>
                <a:lnTo>
                  <a:pt x="5056" y="2238"/>
                </a:lnTo>
                <a:lnTo>
                  <a:pt x="5033" y="2169"/>
                </a:lnTo>
                <a:lnTo>
                  <a:pt x="5007" y="2096"/>
                </a:lnTo>
                <a:lnTo>
                  <a:pt x="4980" y="2021"/>
                </a:lnTo>
                <a:lnTo>
                  <a:pt x="4951" y="1944"/>
                </a:lnTo>
                <a:lnTo>
                  <a:pt x="4921" y="1866"/>
                </a:lnTo>
                <a:lnTo>
                  <a:pt x="4889" y="1788"/>
                </a:lnTo>
                <a:lnTo>
                  <a:pt x="4856" y="1710"/>
                </a:lnTo>
                <a:lnTo>
                  <a:pt x="4823" y="1633"/>
                </a:lnTo>
                <a:lnTo>
                  <a:pt x="4788" y="1558"/>
                </a:lnTo>
                <a:lnTo>
                  <a:pt x="4753" y="1487"/>
                </a:lnTo>
                <a:lnTo>
                  <a:pt x="4718" y="1419"/>
                </a:lnTo>
                <a:lnTo>
                  <a:pt x="4718" y="1419"/>
                </a:lnTo>
                <a:lnTo>
                  <a:pt x="4682" y="1353"/>
                </a:lnTo>
                <a:lnTo>
                  <a:pt x="4644" y="1284"/>
                </a:lnTo>
                <a:lnTo>
                  <a:pt x="4602" y="1211"/>
                </a:lnTo>
                <a:lnTo>
                  <a:pt x="4558" y="1137"/>
                </a:lnTo>
                <a:lnTo>
                  <a:pt x="4511" y="1061"/>
                </a:lnTo>
                <a:lnTo>
                  <a:pt x="4463" y="984"/>
                </a:lnTo>
                <a:lnTo>
                  <a:pt x="4414" y="908"/>
                </a:lnTo>
                <a:lnTo>
                  <a:pt x="4363" y="832"/>
                </a:lnTo>
                <a:lnTo>
                  <a:pt x="4311" y="757"/>
                </a:lnTo>
                <a:lnTo>
                  <a:pt x="4260" y="685"/>
                </a:lnTo>
                <a:lnTo>
                  <a:pt x="4208" y="614"/>
                </a:lnTo>
                <a:lnTo>
                  <a:pt x="4157" y="547"/>
                </a:lnTo>
                <a:lnTo>
                  <a:pt x="4108" y="485"/>
                </a:lnTo>
                <a:lnTo>
                  <a:pt x="4059" y="427"/>
                </a:lnTo>
                <a:lnTo>
                  <a:pt x="4012" y="374"/>
                </a:lnTo>
                <a:lnTo>
                  <a:pt x="3989" y="349"/>
                </a:lnTo>
                <a:lnTo>
                  <a:pt x="3967" y="327"/>
                </a:lnTo>
                <a:lnTo>
                  <a:pt x="3967" y="327"/>
                </a:lnTo>
                <a:lnTo>
                  <a:pt x="3925" y="288"/>
                </a:lnTo>
                <a:lnTo>
                  <a:pt x="3882" y="252"/>
                </a:lnTo>
                <a:lnTo>
                  <a:pt x="3841" y="220"/>
                </a:lnTo>
                <a:lnTo>
                  <a:pt x="3802" y="190"/>
                </a:lnTo>
                <a:lnTo>
                  <a:pt x="3763" y="163"/>
                </a:lnTo>
                <a:lnTo>
                  <a:pt x="3725" y="138"/>
                </a:lnTo>
                <a:lnTo>
                  <a:pt x="3689" y="117"/>
                </a:lnTo>
                <a:lnTo>
                  <a:pt x="3653" y="97"/>
                </a:lnTo>
                <a:lnTo>
                  <a:pt x="3620" y="79"/>
                </a:lnTo>
                <a:lnTo>
                  <a:pt x="3587" y="63"/>
                </a:lnTo>
                <a:lnTo>
                  <a:pt x="3556" y="50"/>
                </a:lnTo>
                <a:lnTo>
                  <a:pt x="3526" y="38"/>
                </a:lnTo>
                <a:lnTo>
                  <a:pt x="3471" y="16"/>
                </a:lnTo>
                <a:lnTo>
                  <a:pt x="3422" y="0"/>
                </a:lnTo>
                <a:lnTo>
                  <a:pt x="3422" y="0"/>
                </a:lnTo>
                <a:lnTo>
                  <a:pt x="3375" y="30"/>
                </a:lnTo>
                <a:lnTo>
                  <a:pt x="3328" y="59"/>
                </a:lnTo>
                <a:lnTo>
                  <a:pt x="3279" y="86"/>
                </a:lnTo>
                <a:lnTo>
                  <a:pt x="3230" y="111"/>
                </a:lnTo>
                <a:lnTo>
                  <a:pt x="3180" y="136"/>
                </a:lnTo>
                <a:lnTo>
                  <a:pt x="3129" y="158"/>
                </a:lnTo>
                <a:lnTo>
                  <a:pt x="3077" y="178"/>
                </a:lnTo>
                <a:lnTo>
                  <a:pt x="3024" y="197"/>
                </a:lnTo>
                <a:lnTo>
                  <a:pt x="2971" y="214"/>
                </a:lnTo>
                <a:lnTo>
                  <a:pt x="2917" y="230"/>
                </a:lnTo>
                <a:lnTo>
                  <a:pt x="2862" y="242"/>
                </a:lnTo>
                <a:lnTo>
                  <a:pt x="2806" y="253"/>
                </a:lnTo>
                <a:lnTo>
                  <a:pt x="2749" y="261"/>
                </a:lnTo>
                <a:lnTo>
                  <a:pt x="2692" y="268"/>
                </a:lnTo>
                <a:lnTo>
                  <a:pt x="2634" y="271"/>
                </a:lnTo>
                <a:lnTo>
                  <a:pt x="2576" y="272"/>
                </a:lnTo>
                <a:lnTo>
                  <a:pt x="2576" y="272"/>
                </a:lnTo>
                <a:lnTo>
                  <a:pt x="2517" y="271"/>
                </a:lnTo>
                <a:lnTo>
                  <a:pt x="2460" y="268"/>
                </a:lnTo>
                <a:lnTo>
                  <a:pt x="2403" y="262"/>
                </a:lnTo>
                <a:lnTo>
                  <a:pt x="2346" y="254"/>
                </a:lnTo>
                <a:lnTo>
                  <a:pt x="2290" y="246"/>
                </a:lnTo>
                <a:lnTo>
                  <a:pt x="2235" y="233"/>
                </a:lnTo>
                <a:lnTo>
                  <a:pt x="2181" y="219"/>
                </a:lnTo>
                <a:lnTo>
                  <a:pt x="2127" y="203"/>
                </a:lnTo>
                <a:lnTo>
                  <a:pt x="2075" y="184"/>
                </a:lnTo>
                <a:lnTo>
                  <a:pt x="2023" y="164"/>
                </a:lnTo>
                <a:lnTo>
                  <a:pt x="1972" y="142"/>
                </a:lnTo>
                <a:lnTo>
                  <a:pt x="1922" y="117"/>
                </a:lnTo>
                <a:lnTo>
                  <a:pt x="1872" y="91"/>
                </a:lnTo>
                <a:lnTo>
                  <a:pt x="1824" y="62"/>
                </a:lnTo>
                <a:lnTo>
                  <a:pt x="1777" y="32"/>
                </a:lnTo>
                <a:lnTo>
                  <a:pt x="1731" y="0"/>
                </a:lnTo>
                <a:lnTo>
                  <a:pt x="1731" y="0"/>
                </a:lnTo>
                <a:lnTo>
                  <a:pt x="1731" y="0"/>
                </a:lnTo>
                <a:lnTo>
                  <a:pt x="1681" y="18"/>
                </a:lnTo>
                <a:lnTo>
                  <a:pt x="1655" y="28"/>
                </a:lnTo>
                <a:lnTo>
                  <a:pt x="1626" y="40"/>
                </a:lnTo>
                <a:lnTo>
                  <a:pt x="1596" y="52"/>
                </a:lnTo>
                <a:lnTo>
                  <a:pt x="1565" y="68"/>
                </a:lnTo>
                <a:lnTo>
                  <a:pt x="1533" y="83"/>
                </a:lnTo>
                <a:lnTo>
                  <a:pt x="1498" y="102"/>
                </a:lnTo>
                <a:lnTo>
                  <a:pt x="1464" y="123"/>
                </a:lnTo>
                <a:lnTo>
                  <a:pt x="1427" y="145"/>
                </a:lnTo>
                <a:lnTo>
                  <a:pt x="1390" y="168"/>
                </a:lnTo>
                <a:lnTo>
                  <a:pt x="1351" y="195"/>
                </a:lnTo>
                <a:lnTo>
                  <a:pt x="1310" y="224"/>
                </a:lnTo>
                <a:lnTo>
                  <a:pt x="1270" y="256"/>
                </a:lnTo>
                <a:lnTo>
                  <a:pt x="1228" y="290"/>
                </a:lnTo>
                <a:lnTo>
                  <a:pt x="1185" y="327"/>
                </a:lnTo>
                <a:lnTo>
                  <a:pt x="1185" y="327"/>
                </a:lnTo>
                <a:lnTo>
                  <a:pt x="1162" y="349"/>
                </a:lnTo>
                <a:lnTo>
                  <a:pt x="1137" y="374"/>
                </a:lnTo>
                <a:lnTo>
                  <a:pt x="1114" y="400"/>
                </a:lnTo>
                <a:lnTo>
                  <a:pt x="1089" y="427"/>
                </a:lnTo>
                <a:lnTo>
                  <a:pt x="1039" y="485"/>
                </a:lnTo>
                <a:lnTo>
                  <a:pt x="988" y="547"/>
                </a:lnTo>
                <a:lnTo>
                  <a:pt x="935" y="614"/>
                </a:lnTo>
                <a:lnTo>
                  <a:pt x="883" y="685"/>
                </a:lnTo>
                <a:lnTo>
                  <a:pt x="831" y="757"/>
                </a:lnTo>
                <a:lnTo>
                  <a:pt x="779" y="832"/>
                </a:lnTo>
                <a:lnTo>
                  <a:pt x="728" y="908"/>
                </a:lnTo>
                <a:lnTo>
                  <a:pt x="679" y="984"/>
                </a:lnTo>
                <a:lnTo>
                  <a:pt x="631" y="1061"/>
                </a:lnTo>
                <a:lnTo>
                  <a:pt x="587" y="1137"/>
                </a:lnTo>
                <a:lnTo>
                  <a:pt x="544" y="1211"/>
                </a:lnTo>
                <a:lnTo>
                  <a:pt x="504" y="1284"/>
                </a:lnTo>
                <a:lnTo>
                  <a:pt x="467" y="1353"/>
                </a:lnTo>
                <a:lnTo>
                  <a:pt x="435" y="1419"/>
                </a:lnTo>
                <a:lnTo>
                  <a:pt x="435" y="1419"/>
                </a:lnTo>
                <a:lnTo>
                  <a:pt x="401" y="1487"/>
                </a:lnTo>
                <a:lnTo>
                  <a:pt x="368" y="1558"/>
                </a:lnTo>
                <a:lnTo>
                  <a:pt x="334" y="1632"/>
                </a:lnTo>
                <a:lnTo>
                  <a:pt x="302" y="1708"/>
                </a:lnTo>
                <a:lnTo>
                  <a:pt x="269" y="1785"/>
                </a:lnTo>
                <a:lnTo>
                  <a:pt x="237" y="1862"/>
                </a:lnTo>
                <a:lnTo>
                  <a:pt x="207" y="1940"/>
                </a:lnTo>
                <a:lnTo>
                  <a:pt x="178" y="2016"/>
                </a:lnTo>
                <a:lnTo>
                  <a:pt x="150" y="2090"/>
                </a:lnTo>
                <a:lnTo>
                  <a:pt x="123" y="2162"/>
                </a:lnTo>
                <a:lnTo>
                  <a:pt x="98" y="2231"/>
                </a:lnTo>
                <a:lnTo>
                  <a:pt x="76" y="2297"/>
                </a:lnTo>
                <a:lnTo>
                  <a:pt x="56" y="2359"/>
                </a:lnTo>
                <a:lnTo>
                  <a:pt x="38" y="2414"/>
                </a:lnTo>
                <a:lnTo>
                  <a:pt x="23" y="2466"/>
                </a:lnTo>
                <a:lnTo>
                  <a:pt x="12" y="2509"/>
                </a:lnTo>
                <a:lnTo>
                  <a:pt x="12" y="2509"/>
                </a:lnTo>
                <a:lnTo>
                  <a:pt x="8" y="2530"/>
                </a:lnTo>
                <a:lnTo>
                  <a:pt x="3" y="2549"/>
                </a:lnTo>
                <a:lnTo>
                  <a:pt x="1" y="2568"/>
                </a:lnTo>
                <a:lnTo>
                  <a:pt x="0" y="2587"/>
                </a:lnTo>
                <a:lnTo>
                  <a:pt x="0" y="2607"/>
                </a:lnTo>
                <a:lnTo>
                  <a:pt x="1" y="2626"/>
                </a:lnTo>
                <a:lnTo>
                  <a:pt x="2" y="2645"/>
                </a:lnTo>
                <a:lnTo>
                  <a:pt x="6" y="2664"/>
                </a:lnTo>
                <a:lnTo>
                  <a:pt x="9" y="2682"/>
                </a:lnTo>
                <a:lnTo>
                  <a:pt x="13" y="2701"/>
                </a:lnTo>
                <a:lnTo>
                  <a:pt x="19" y="2718"/>
                </a:lnTo>
                <a:lnTo>
                  <a:pt x="26" y="2736"/>
                </a:lnTo>
                <a:lnTo>
                  <a:pt x="32" y="2754"/>
                </a:lnTo>
                <a:lnTo>
                  <a:pt x="41" y="2772"/>
                </a:lnTo>
                <a:lnTo>
                  <a:pt x="50" y="2789"/>
                </a:lnTo>
                <a:lnTo>
                  <a:pt x="59" y="2806"/>
                </a:lnTo>
                <a:lnTo>
                  <a:pt x="70" y="2821"/>
                </a:lnTo>
                <a:lnTo>
                  <a:pt x="82" y="2837"/>
                </a:lnTo>
                <a:lnTo>
                  <a:pt x="94" y="2851"/>
                </a:lnTo>
                <a:lnTo>
                  <a:pt x="107" y="2866"/>
                </a:lnTo>
                <a:lnTo>
                  <a:pt x="121" y="2880"/>
                </a:lnTo>
                <a:lnTo>
                  <a:pt x="135" y="2894"/>
                </a:lnTo>
                <a:lnTo>
                  <a:pt x="150" y="2906"/>
                </a:lnTo>
                <a:lnTo>
                  <a:pt x="165" y="2918"/>
                </a:lnTo>
                <a:lnTo>
                  <a:pt x="182" y="2930"/>
                </a:lnTo>
                <a:lnTo>
                  <a:pt x="199" y="2941"/>
                </a:lnTo>
                <a:lnTo>
                  <a:pt x="216" y="2951"/>
                </a:lnTo>
                <a:lnTo>
                  <a:pt x="235" y="2960"/>
                </a:lnTo>
                <a:lnTo>
                  <a:pt x="252" y="2968"/>
                </a:lnTo>
                <a:lnTo>
                  <a:pt x="271" y="2975"/>
                </a:lnTo>
                <a:lnTo>
                  <a:pt x="292" y="2982"/>
                </a:lnTo>
                <a:lnTo>
                  <a:pt x="312" y="2988"/>
                </a:lnTo>
                <a:lnTo>
                  <a:pt x="2085" y="3397"/>
                </a:lnTo>
                <a:lnTo>
                  <a:pt x="2085" y="3397"/>
                </a:lnTo>
                <a:lnTo>
                  <a:pt x="2101" y="3400"/>
                </a:lnTo>
                <a:lnTo>
                  <a:pt x="2118" y="3402"/>
                </a:lnTo>
                <a:lnTo>
                  <a:pt x="2135" y="3404"/>
                </a:lnTo>
                <a:lnTo>
                  <a:pt x="2152" y="3406"/>
                </a:lnTo>
                <a:lnTo>
                  <a:pt x="2167" y="3406"/>
                </a:lnTo>
                <a:lnTo>
                  <a:pt x="2184" y="3404"/>
                </a:lnTo>
                <a:lnTo>
                  <a:pt x="2200" y="3403"/>
                </a:lnTo>
                <a:lnTo>
                  <a:pt x="2217" y="3401"/>
                </a:lnTo>
                <a:lnTo>
                  <a:pt x="2232" y="3398"/>
                </a:lnTo>
                <a:lnTo>
                  <a:pt x="2248" y="3394"/>
                </a:lnTo>
                <a:lnTo>
                  <a:pt x="2263" y="3390"/>
                </a:lnTo>
                <a:lnTo>
                  <a:pt x="2278" y="3384"/>
                </a:lnTo>
                <a:lnTo>
                  <a:pt x="2292" y="3379"/>
                </a:lnTo>
                <a:lnTo>
                  <a:pt x="2307" y="3372"/>
                </a:lnTo>
                <a:lnTo>
                  <a:pt x="2322" y="3365"/>
                </a:lnTo>
                <a:lnTo>
                  <a:pt x="2336" y="3358"/>
                </a:lnTo>
                <a:lnTo>
                  <a:pt x="2349" y="3350"/>
                </a:lnTo>
                <a:lnTo>
                  <a:pt x="2363" y="3341"/>
                </a:lnTo>
                <a:lnTo>
                  <a:pt x="2375" y="3331"/>
                </a:lnTo>
                <a:lnTo>
                  <a:pt x="2387" y="3321"/>
                </a:lnTo>
                <a:lnTo>
                  <a:pt x="2400" y="3311"/>
                </a:lnTo>
                <a:lnTo>
                  <a:pt x="2411" y="3299"/>
                </a:lnTo>
                <a:lnTo>
                  <a:pt x="2422" y="3288"/>
                </a:lnTo>
                <a:lnTo>
                  <a:pt x="2432" y="3276"/>
                </a:lnTo>
                <a:lnTo>
                  <a:pt x="2442" y="3264"/>
                </a:lnTo>
                <a:lnTo>
                  <a:pt x="2451" y="3250"/>
                </a:lnTo>
                <a:lnTo>
                  <a:pt x="2460" y="3237"/>
                </a:lnTo>
                <a:lnTo>
                  <a:pt x="2468" y="3223"/>
                </a:lnTo>
                <a:lnTo>
                  <a:pt x="2476" y="3209"/>
                </a:lnTo>
                <a:lnTo>
                  <a:pt x="2482" y="3194"/>
                </a:lnTo>
                <a:lnTo>
                  <a:pt x="2489" y="3180"/>
                </a:lnTo>
                <a:lnTo>
                  <a:pt x="2495" y="3165"/>
                </a:lnTo>
                <a:lnTo>
                  <a:pt x="2495" y="3165"/>
                </a:lnTo>
                <a:lnTo>
                  <a:pt x="2499" y="3149"/>
                </a:lnTo>
                <a:lnTo>
                  <a:pt x="2503" y="3131"/>
                </a:lnTo>
                <a:lnTo>
                  <a:pt x="2506" y="3114"/>
                </a:lnTo>
                <a:lnTo>
                  <a:pt x="2507" y="3097"/>
                </a:lnTo>
                <a:lnTo>
                  <a:pt x="2508" y="3080"/>
                </a:lnTo>
                <a:lnTo>
                  <a:pt x="2508" y="3064"/>
                </a:lnTo>
                <a:lnTo>
                  <a:pt x="2508" y="3047"/>
                </a:lnTo>
                <a:lnTo>
                  <a:pt x="2506" y="3029"/>
                </a:lnTo>
                <a:lnTo>
                  <a:pt x="2504" y="3012"/>
                </a:lnTo>
                <a:lnTo>
                  <a:pt x="2500" y="2996"/>
                </a:lnTo>
                <a:lnTo>
                  <a:pt x="2496" y="2980"/>
                </a:lnTo>
                <a:lnTo>
                  <a:pt x="2491" y="2963"/>
                </a:lnTo>
                <a:lnTo>
                  <a:pt x="2486" y="2947"/>
                </a:lnTo>
                <a:lnTo>
                  <a:pt x="2480" y="2931"/>
                </a:lnTo>
                <a:lnTo>
                  <a:pt x="2472" y="2916"/>
                </a:lnTo>
                <a:lnTo>
                  <a:pt x="2466" y="2901"/>
                </a:lnTo>
                <a:lnTo>
                  <a:pt x="2457" y="2886"/>
                </a:lnTo>
                <a:lnTo>
                  <a:pt x="2448" y="2871"/>
                </a:lnTo>
                <a:lnTo>
                  <a:pt x="2439" y="2857"/>
                </a:lnTo>
                <a:lnTo>
                  <a:pt x="2428" y="2844"/>
                </a:lnTo>
                <a:lnTo>
                  <a:pt x="2418" y="2830"/>
                </a:lnTo>
                <a:lnTo>
                  <a:pt x="2405" y="2818"/>
                </a:lnTo>
                <a:lnTo>
                  <a:pt x="2394" y="2806"/>
                </a:lnTo>
                <a:lnTo>
                  <a:pt x="2381" y="2794"/>
                </a:lnTo>
                <a:lnTo>
                  <a:pt x="2368" y="2783"/>
                </a:lnTo>
                <a:lnTo>
                  <a:pt x="2354" y="2773"/>
                </a:lnTo>
                <a:lnTo>
                  <a:pt x="2341" y="2764"/>
                </a:lnTo>
                <a:lnTo>
                  <a:pt x="2326" y="2755"/>
                </a:lnTo>
                <a:lnTo>
                  <a:pt x="2310" y="2747"/>
                </a:lnTo>
                <a:lnTo>
                  <a:pt x="2295" y="2741"/>
                </a:lnTo>
                <a:lnTo>
                  <a:pt x="2279" y="2734"/>
                </a:lnTo>
                <a:lnTo>
                  <a:pt x="2262" y="2728"/>
                </a:lnTo>
                <a:lnTo>
                  <a:pt x="953" y="2333"/>
                </a:lnTo>
                <a:lnTo>
                  <a:pt x="953" y="2333"/>
                </a:lnTo>
                <a:lnTo>
                  <a:pt x="962" y="2304"/>
                </a:lnTo>
                <a:lnTo>
                  <a:pt x="974" y="2270"/>
                </a:lnTo>
                <a:lnTo>
                  <a:pt x="989" y="2231"/>
                </a:lnTo>
                <a:lnTo>
                  <a:pt x="1005" y="2186"/>
                </a:lnTo>
                <a:lnTo>
                  <a:pt x="1026" y="2138"/>
                </a:lnTo>
                <a:lnTo>
                  <a:pt x="1048" y="2087"/>
                </a:lnTo>
                <a:lnTo>
                  <a:pt x="1073" y="2032"/>
                </a:lnTo>
                <a:lnTo>
                  <a:pt x="1099" y="1974"/>
                </a:lnTo>
                <a:lnTo>
                  <a:pt x="1128" y="1915"/>
                </a:lnTo>
                <a:lnTo>
                  <a:pt x="1161" y="1853"/>
                </a:lnTo>
                <a:lnTo>
                  <a:pt x="1194" y="1790"/>
                </a:lnTo>
                <a:lnTo>
                  <a:pt x="1229" y="1726"/>
                </a:lnTo>
                <a:lnTo>
                  <a:pt x="1267" y="1662"/>
                </a:lnTo>
                <a:lnTo>
                  <a:pt x="1306" y="1599"/>
                </a:lnTo>
                <a:lnTo>
                  <a:pt x="1347" y="1535"/>
                </a:lnTo>
                <a:lnTo>
                  <a:pt x="1390" y="1474"/>
                </a:lnTo>
                <a:lnTo>
                  <a:pt x="1307" y="2292"/>
                </a:lnTo>
                <a:lnTo>
                  <a:pt x="1307" y="2292"/>
                </a:lnTo>
                <a:lnTo>
                  <a:pt x="1364" y="2312"/>
                </a:lnTo>
                <a:lnTo>
                  <a:pt x="1420" y="2331"/>
                </a:lnTo>
                <a:lnTo>
                  <a:pt x="1529" y="2365"/>
                </a:lnTo>
                <a:lnTo>
                  <a:pt x="1633" y="2398"/>
                </a:lnTo>
                <a:lnTo>
                  <a:pt x="1731" y="2428"/>
                </a:lnTo>
                <a:lnTo>
                  <a:pt x="1731" y="2428"/>
                </a:lnTo>
                <a:lnTo>
                  <a:pt x="2003" y="2518"/>
                </a:lnTo>
                <a:lnTo>
                  <a:pt x="2110" y="2553"/>
                </a:lnTo>
                <a:lnTo>
                  <a:pt x="2194" y="2579"/>
                </a:lnTo>
                <a:lnTo>
                  <a:pt x="2194" y="2305"/>
                </a:lnTo>
                <a:lnTo>
                  <a:pt x="2194" y="2305"/>
                </a:lnTo>
                <a:lnTo>
                  <a:pt x="2194" y="2298"/>
                </a:lnTo>
                <a:lnTo>
                  <a:pt x="2196" y="2290"/>
                </a:lnTo>
                <a:lnTo>
                  <a:pt x="2199" y="2283"/>
                </a:lnTo>
                <a:lnTo>
                  <a:pt x="2201" y="2275"/>
                </a:lnTo>
                <a:lnTo>
                  <a:pt x="2205" y="2268"/>
                </a:lnTo>
                <a:lnTo>
                  <a:pt x="2210" y="2261"/>
                </a:lnTo>
                <a:lnTo>
                  <a:pt x="2214" y="2255"/>
                </a:lnTo>
                <a:lnTo>
                  <a:pt x="2220" y="2249"/>
                </a:lnTo>
                <a:lnTo>
                  <a:pt x="2225" y="2243"/>
                </a:lnTo>
                <a:lnTo>
                  <a:pt x="2232" y="2239"/>
                </a:lnTo>
                <a:lnTo>
                  <a:pt x="2239" y="2235"/>
                </a:lnTo>
                <a:lnTo>
                  <a:pt x="2246" y="2230"/>
                </a:lnTo>
                <a:lnTo>
                  <a:pt x="2253" y="2228"/>
                </a:lnTo>
                <a:lnTo>
                  <a:pt x="2261" y="2226"/>
                </a:lnTo>
                <a:lnTo>
                  <a:pt x="2268" y="2224"/>
                </a:lnTo>
                <a:lnTo>
                  <a:pt x="2276" y="2223"/>
                </a:lnTo>
                <a:lnTo>
                  <a:pt x="2862" y="2223"/>
                </a:lnTo>
                <a:lnTo>
                  <a:pt x="2862" y="2223"/>
                </a:lnTo>
                <a:lnTo>
                  <a:pt x="2870" y="2224"/>
                </a:lnTo>
                <a:lnTo>
                  <a:pt x="2878" y="2226"/>
                </a:lnTo>
                <a:lnTo>
                  <a:pt x="2886" y="2228"/>
                </a:lnTo>
                <a:lnTo>
                  <a:pt x="2892" y="2230"/>
                </a:lnTo>
                <a:lnTo>
                  <a:pt x="2899" y="2235"/>
                </a:lnTo>
                <a:lnTo>
                  <a:pt x="2906" y="2239"/>
                </a:lnTo>
                <a:lnTo>
                  <a:pt x="2913" y="2243"/>
                </a:lnTo>
                <a:lnTo>
                  <a:pt x="2919" y="2249"/>
                </a:lnTo>
                <a:lnTo>
                  <a:pt x="2925" y="2255"/>
                </a:lnTo>
                <a:lnTo>
                  <a:pt x="2929" y="2261"/>
                </a:lnTo>
                <a:lnTo>
                  <a:pt x="2934" y="2268"/>
                </a:lnTo>
                <a:lnTo>
                  <a:pt x="2937" y="2275"/>
                </a:lnTo>
                <a:lnTo>
                  <a:pt x="2940" y="2283"/>
                </a:lnTo>
                <a:lnTo>
                  <a:pt x="2943" y="2290"/>
                </a:lnTo>
                <a:lnTo>
                  <a:pt x="2944" y="2298"/>
                </a:lnTo>
                <a:lnTo>
                  <a:pt x="2944" y="2305"/>
                </a:lnTo>
                <a:lnTo>
                  <a:pt x="2944" y="2579"/>
                </a:lnTo>
                <a:lnTo>
                  <a:pt x="2944" y="2579"/>
                </a:lnTo>
                <a:lnTo>
                  <a:pt x="3029" y="2553"/>
                </a:lnTo>
                <a:lnTo>
                  <a:pt x="3135" y="2518"/>
                </a:lnTo>
                <a:lnTo>
                  <a:pt x="3409" y="2428"/>
                </a:lnTo>
                <a:lnTo>
                  <a:pt x="3409" y="2428"/>
                </a:lnTo>
                <a:lnTo>
                  <a:pt x="3505" y="2398"/>
                </a:lnTo>
                <a:lnTo>
                  <a:pt x="3610" y="2365"/>
                </a:lnTo>
                <a:lnTo>
                  <a:pt x="3719" y="2331"/>
                </a:lnTo>
                <a:lnTo>
                  <a:pt x="3775" y="2312"/>
                </a:lnTo>
                <a:lnTo>
                  <a:pt x="3831" y="2292"/>
                </a:lnTo>
                <a:lnTo>
                  <a:pt x="3749" y="1474"/>
                </a:lnTo>
                <a:lnTo>
                  <a:pt x="3749" y="1474"/>
                </a:lnTo>
                <a:lnTo>
                  <a:pt x="3790" y="1535"/>
                </a:lnTo>
                <a:lnTo>
                  <a:pt x="3829" y="1599"/>
                </a:lnTo>
                <a:lnTo>
                  <a:pt x="3867" y="1662"/>
                </a:lnTo>
                <a:lnTo>
                  <a:pt x="3903" y="1726"/>
                </a:lnTo>
                <a:lnTo>
                  <a:pt x="3939" y="1790"/>
                </a:lnTo>
                <a:lnTo>
                  <a:pt x="3973" y="1853"/>
                </a:lnTo>
                <a:lnTo>
                  <a:pt x="4004" y="1915"/>
                </a:lnTo>
                <a:lnTo>
                  <a:pt x="4034" y="1974"/>
                </a:lnTo>
                <a:lnTo>
                  <a:pt x="4061" y="2032"/>
                </a:lnTo>
                <a:lnTo>
                  <a:pt x="4087" y="2087"/>
                </a:lnTo>
                <a:lnTo>
                  <a:pt x="4110" y="2138"/>
                </a:lnTo>
                <a:lnTo>
                  <a:pt x="4130" y="2186"/>
                </a:lnTo>
                <a:lnTo>
                  <a:pt x="4149" y="2231"/>
                </a:lnTo>
                <a:lnTo>
                  <a:pt x="4164" y="2270"/>
                </a:lnTo>
                <a:lnTo>
                  <a:pt x="4176" y="2304"/>
                </a:lnTo>
                <a:lnTo>
                  <a:pt x="4185" y="2333"/>
                </a:lnTo>
                <a:lnTo>
                  <a:pt x="2876" y="2728"/>
                </a:lnTo>
                <a:lnTo>
                  <a:pt x="2876" y="2728"/>
                </a:lnTo>
                <a:lnTo>
                  <a:pt x="2860" y="2734"/>
                </a:lnTo>
                <a:lnTo>
                  <a:pt x="2843" y="2740"/>
                </a:lnTo>
                <a:lnTo>
                  <a:pt x="2828" y="2747"/>
                </a:lnTo>
                <a:lnTo>
                  <a:pt x="2813" y="2755"/>
                </a:lnTo>
                <a:lnTo>
                  <a:pt x="2799" y="2763"/>
                </a:lnTo>
                <a:lnTo>
                  <a:pt x="2784" y="2772"/>
                </a:lnTo>
                <a:lnTo>
                  <a:pt x="2771" y="2782"/>
                </a:lnTo>
                <a:lnTo>
                  <a:pt x="2757" y="2792"/>
                </a:lnTo>
                <a:lnTo>
                  <a:pt x="2745" y="2803"/>
                </a:lnTo>
                <a:lnTo>
                  <a:pt x="2733" y="2816"/>
                </a:lnTo>
                <a:lnTo>
                  <a:pt x="2721" y="2828"/>
                </a:lnTo>
                <a:lnTo>
                  <a:pt x="2710" y="2840"/>
                </a:lnTo>
                <a:lnTo>
                  <a:pt x="2700" y="2854"/>
                </a:lnTo>
                <a:lnTo>
                  <a:pt x="2690" y="2867"/>
                </a:lnTo>
                <a:lnTo>
                  <a:pt x="2681" y="2880"/>
                </a:lnTo>
                <a:lnTo>
                  <a:pt x="2673" y="2895"/>
                </a:lnTo>
                <a:lnTo>
                  <a:pt x="2666" y="2911"/>
                </a:lnTo>
                <a:lnTo>
                  <a:pt x="2659" y="2925"/>
                </a:lnTo>
                <a:lnTo>
                  <a:pt x="2652" y="2941"/>
                </a:lnTo>
                <a:lnTo>
                  <a:pt x="2647" y="2958"/>
                </a:lnTo>
                <a:lnTo>
                  <a:pt x="2642" y="2973"/>
                </a:lnTo>
                <a:lnTo>
                  <a:pt x="2638" y="2990"/>
                </a:lnTo>
                <a:lnTo>
                  <a:pt x="2635" y="3007"/>
                </a:lnTo>
                <a:lnTo>
                  <a:pt x="2632" y="3023"/>
                </a:lnTo>
                <a:lnTo>
                  <a:pt x="2631" y="3041"/>
                </a:lnTo>
                <a:lnTo>
                  <a:pt x="2630" y="3058"/>
                </a:lnTo>
                <a:lnTo>
                  <a:pt x="2630" y="3076"/>
                </a:lnTo>
                <a:lnTo>
                  <a:pt x="2631" y="3094"/>
                </a:lnTo>
                <a:lnTo>
                  <a:pt x="2633" y="3112"/>
                </a:lnTo>
                <a:lnTo>
                  <a:pt x="2635" y="3128"/>
                </a:lnTo>
                <a:lnTo>
                  <a:pt x="2640" y="3146"/>
                </a:lnTo>
                <a:lnTo>
                  <a:pt x="2644" y="3165"/>
                </a:lnTo>
                <a:lnTo>
                  <a:pt x="2644" y="3165"/>
                </a:lnTo>
                <a:lnTo>
                  <a:pt x="2650" y="3181"/>
                </a:lnTo>
                <a:lnTo>
                  <a:pt x="2656" y="3197"/>
                </a:lnTo>
                <a:lnTo>
                  <a:pt x="2662" y="3212"/>
                </a:lnTo>
                <a:lnTo>
                  <a:pt x="2670" y="3227"/>
                </a:lnTo>
                <a:lnTo>
                  <a:pt x="2678" y="3241"/>
                </a:lnTo>
                <a:lnTo>
                  <a:pt x="2687" y="3256"/>
                </a:lnTo>
                <a:lnTo>
                  <a:pt x="2697" y="3269"/>
                </a:lnTo>
                <a:lnTo>
                  <a:pt x="2706" y="3282"/>
                </a:lnTo>
                <a:lnTo>
                  <a:pt x="2717" y="3294"/>
                </a:lnTo>
                <a:lnTo>
                  <a:pt x="2728" y="3305"/>
                </a:lnTo>
                <a:lnTo>
                  <a:pt x="2739" y="3316"/>
                </a:lnTo>
                <a:lnTo>
                  <a:pt x="2751" y="3327"/>
                </a:lnTo>
                <a:lnTo>
                  <a:pt x="2763" y="3336"/>
                </a:lnTo>
                <a:lnTo>
                  <a:pt x="2776" y="3346"/>
                </a:lnTo>
                <a:lnTo>
                  <a:pt x="2790" y="3354"/>
                </a:lnTo>
                <a:lnTo>
                  <a:pt x="2803" y="3363"/>
                </a:lnTo>
                <a:lnTo>
                  <a:pt x="2816" y="3370"/>
                </a:lnTo>
                <a:lnTo>
                  <a:pt x="2831" y="3377"/>
                </a:lnTo>
                <a:lnTo>
                  <a:pt x="2845" y="3383"/>
                </a:lnTo>
                <a:lnTo>
                  <a:pt x="2860" y="3388"/>
                </a:lnTo>
                <a:lnTo>
                  <a:pt x="2876" y="3393"/>
                </a:lnTo>
                <a:lnTo>
                  <a:pt x="2891" y="3397"/>
                </a:lnTo>
                <a:lnTo>
                  <a:pt x="2907" y="3400"/>
                </a:lnTo>
                <a:lnTo>
                  <a:pt x="2923" y="3402"/>
                </a:lnTo>
                <a:lnTo>
                  <a:pt x="2938" y="3404"/>
                </a:lnTo>
                <a:lnTo>
                  <a:pt x="2955" y="3406"/>
                </a:lnTo>
                <a:lnTo>
                  <a:pt x="2971" y="3406"/>
                </a:lnTo>
                <a:lnTo>
                  <a:pt x="2987" y="3406"/>
                </a:lnTo>
                <a:lnTo>
                  <a:pt x="3004" y="3404"/>
                </a:lnTo>
                <a:lnTo>
                  <a:pt x="3020" y="3402"/>
                </a:lnTo>
                <a:lnTo>
                  <a:pt x="3037" y="3400"/>
                </a:lnTo>
                <a:lnTo>
                  <a:pt x="3053" y="3397"/>
                </a:lnTo>
                <a:lnTo>
                  <a:pt x="4826" y="2988"/>
                </a:lnTo>
                <a:lnTo>
                  <a:pt x="4826" y="2988"/>
                </a:lnTo>
                <a:lnTo>
                  <a:pt x="4847" y="2981"/>
                </a:lnTo>
                <a:lnTo>
                  <a:pt x="4869" y="2973"/>
                </a:lnTo>
                <a:lnTo>
                  <a:pt x="4889" y="2965"/>
                </a:lnTo>
                <a:lnTo>
                  <a:pt x="4908" y="2955"/>
                </a:lnTo>
                <a:lnTo>
                  <a:pt x="4927" y="2946"/>
                </a:lnTo>
                <a:lnTo>
                  <a:pt x="4945" y="2935"/>
                </a:lnTo>
                <a:lnTo>
                  <a:pt x="4963" y="2924"/>
                </a:lnTo>
                <a:lnTo>
                  <a:pt x="4979" y="2913"/>
                </a:lnTo>
                <a:lnTo>
                  <a:pt x="4995" y="2901"/>
                </a:lnTo>
                <a:lnTo>
                  <a:pt x="5011" y="2888"/>
                </a:lnTo>
                <a:lnTo>
                  <a:pt x="5025" y="2875"/>
                </a:lnTo>
                <a:lnTo>
                  <a:pt x="5039" y="2860"/>
                </a:lnTo>
                <a:lnTo>
                  <a:pt x="5052" y="2846"/>
                </a:lnTo>
                <a:lnTo>
                  <a:pt x="5063" y="2831"/>
                </a:lnTo>
                <a:lnTo>
                  <a:pt x="5075" y="2816"/>
                </a:lnTo>
                <a:lnTo>
                  <a:pt x="5085" y="2800"/>
                </a:lnTo>
                <a:lnTo>
                  <a:pt x="5095" y="2783"/>
                </a:lnTo>
                <a:lnTo>
                  <a:pt x="5104" y="2768"/>
                </a:lnTo>
                <a:lnTo>
                  <a:pt x="5112" y="2750"/>
                </a:lnTo>
                <a:lnTo>
                  <a:pt x="5120" y="2733"/>
                </a:lnTo>
                <a:lnTo>
                  <a:pt x="5127" y="2715"/>
                </a:lnTo>
                <a:lnTo>
                  <a:pt x="5132" y="2697"/>
                </a:lnTo>
                <a:lnTo>
                  <a:pt x="5137" y="2679"/>
                </a:lnTo>
                <a:lnTo>
                  <a:pt x="5141" y="2661"/>
                </a:lnTo>
                <a:lnTo>
                  <a:pt x="5145" y="2642"/>
                </a:lnTo>
                <a:lnTo>
                  <a:pt x="5147" y="2625"/>
                </a:lnTo>
                <a:lnTo>
                  <a:pt x="5148" y="2606"/>
                </a:lnTo>
                <a:lnTo>
                  <a:pt x="5148" y="2587"/>
                </a:lnTo>
                <a:lnTo>
                  <a:pt x="5148" y="2568"/>
                </a:lnTo>
                <a:lnTo>
                  <a:pt x="5146" y="2549"/>
                </a:lnTo>
                <a:lnTo>
                  <a:pt x="5144" y="2530"/>
                </a:lnTo>
                <a:lnTo>
                  <a:pt x="5140" y="2509"/>
                </a:lnTo>
                <a:lnTo>
                  <a:pt x="5140" y="2509"/>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6" name="Freeform 5">
            <a:extLst xmlns:a="http://schemas.openxmlformats.org/drawingml/2006/main">
              <a:ext uri="{FF2B5EF4-FFF2-40B4-BE49-F238E27FC236}">
                <a16:creationId xmlns:a16="http://schemas.microsoft.com/office/drawing/2014/main" id="{747168A5-4DC5-2946-8DC2-57A0EB3299BE}"/>
              </a:ext>
            </a:extLst>
          </cdr:cNvPr>
          <cdr:cNvSpPr>
            <a:spLocks xmlns:a="http://schemas.openxmlformats.org/drawingml/2006/main"/>
          </cdr:cNvSpPr>
        </cdr:nvSpPr>
        <cdr:spPr bwMode="auto">
          <a:xfrm xmlns:a="http://schemas.openxmlformats.org/drawingml/2006/main">
            <a:off x="-8015" y="-1054"/>
            <a:ext cx="1" cy="1"/>
          </a:xfrm>
          <a:custGeom xmlns:a="http://schemas.openxmlformats.org/drawingml/2006/main">
            <a:avLst/>
            <a:gdLst>
              <a:gd name="T0" fmla="*/ 1175 w 2237"/>
              <a:gd name="T1" fmla="*/ 1 h 2237"/>
              <a:gd name="T2" fmla="*/ 1288 w 2237"/>
              <a:gd name="T3" fmla="*/ 12 h 2237"/>
              <a:gd name="T4" fmla="*/ 1398 w 2237"/>
              <a:gd name="T5" fmla="*/ 35 h 2237"/>
              <a:gd name="T6" fmla="*/ 1503 w 2237"/>
              <a:gd name="T7" fmla="*/ 67 h 2237"/>
              <a:gd name="T8" fmla="*/ 1651 w 2237"/>
              <a:gd name="T9" fmla="*/ 135 h 2237"/>
              <a:gd name="T10" fmla="*/ 1830 w 2237"/>
              <a:gd name="T11" fmla="*/ 255 h 2237"/>
              <a:gd name="T12" fmla="*/ 1981 w 2237"/>
              <a:gd name="T13" fmla="*/ 407 h 2237"/>
              <a:gd name="T14" fmla="*/ 2101 w 2237"/>
              <a:gd name="T15" fmla="*/ 586 h 2237"/>
              <a:gd name="T16" fmla="*/ 2168 w 2237"/>
              <a:gd name="T17" fmla="*/ 734 h 2237"/>
              <a:gd name="T18" fmla="*/ 2201 w 2237"/>
              <a:gd name="T19" fmla="*/ 839 h 2237"/>
              <a:gd name="T20" fmla="*/ 2223 w 2237"/>
              <a:gd name="T21" fmla="*/ 948 h 2237"/>
              <a:gd name="T22" fmla="*/ 2235 w 2237"/>
              <a:gd name="T23" fmla="*/ 1060 h 2237"/>
              <a:gd name="T24" fmla="*/ 2237 w 2237"/>
              <a:gd name="T25" fmla="*/ 1148 h 2237"/>
              <a:gd name="T26" fmla="*/ 2228 w 2237"/>
              <a:gd name="T27" fmla="*/ 1260 h 2237"/>
              <a:gd name="T28" fmla="*/ 2207 w 2237"/>
              <a:gd name="T29" fmla="*/ 1371 h 2237"/>
              <a:gd name="T30" fmla="*/ 2177 w 2237"/>
              <a:gd name="T31" fmla="*/ 1477 h 2237"/>
              <a:gd name="T32" fmla="*/ 2126 w 2237"/>
              <a:gd name="T33" fmla="*/ 1604 h 2237"/>
              <a:gd name="T34" fmla="*/ 2014 w 2237"/>
              <a:gd name="T35" fmla="*/ 1788 h 2237"/>
              <a:gd name="T36" fmla="*/ 1870 w 2237"/>
              <a:gd name="T37" fmla="*/ 1947 h 2237"/>
              <a:gd name="T38" fmla="*/ 1698 w 2237"/>
              <a:gd name="T39" fmla="*/ 2075 h 2237"/>
              <a:gd name="T40" fmla="*/ 1528 w 2237"/>
              <a:gd name="T41" fmla="*/ 2159 h 2237"/>
              <a:gd name="T42" fmla="*/ 1424 w 2237"/>
              <a:gd name="T43" fmla="*/ 2195 h 2237"/>
              <a:gd name="T44" fmla="*/ 1316 w 2237"/>
              <a:gd name="T45" fmla="*/ 2219 h 2237"/>
              <a:gd name="T46" fmla="*/ 1204 w 2237"/>
              <a:gd name="T47" fmla="*/ 2234 h 2237"/>
              <a:gd name="T48" fmla="*/ 1118 w 2237"/>
              <a:gd name="T49" fmla="*/ 2237 h 2237"/>
              <a:gd name="T50" fmla="*/ 1003 w 2237"/>
              <a:gd name="T51" fmla="*/ 2232 h 2237"/>
              <a:gd name="T52" fmla="*/ 893 w 2237"/>
              <a:gd name="T53" fmla="*/ 2215 h 2237"/>
              <a:gd name="T54" fmla="*/ 785 w 2237"/>
              <a:gd name="T55" fmla="*/ 2187 h 2237"/>
              <a:gd name="T56" fmla="*/ 683 w 2237"/>
              <a:gd name="T57" fmla="*/ 2149 h 2237"/>
              <a:gd name="T58" fmla="*/ 493 w 2237"/>
              <a:gd name="T59" fmla="*/ 2046 h 2237"/>
              <a:gd name="T60" fmla="*/ 327 w 2237"/>
              <a:gd name="T61" fmla="*/ 1910 h 2237"/>
              <a:gd name="T62" fmla="*/ 191 w 2237"/>
              <a:gd name="T63" fmla="*/ 1744 h 2237"/>
              <a:gd name="T64" fmla="*/ 87 w 2237"/>
              <a:gd name="T65" fmla="*/ 1553 h 2237"/>
              <a:gd name="T66" fmla="*/ 50 w 2237"/>
              <a:gd name="T67" fmla="*/ 1450 h 2237"/>
              <a:gd name="T68" fmla="*/ 22 w 2237"/>
              <a:gd name="T69" fmla="*/ 1344 h 2237"/>
              <a:gd name="T70" fmla="*/ 6 w 2237"/>
              <a:gd name="T71" fmla="*/ 1233 h 2237"/>
              <a:gd name="T72" fmla="*/ 0 w 2237"/>
              <a:gd name="T73" fmla="*/ 1119 h 2237"/>
              <a:gd name="T74" fmla="*/ 3 w 2237"/>
              <a:gd name="T75" fmla="*/ 1033 h 2237"/>
              <a:gd name="T76" fmla="*/ 17 w 2237"/>
              <a:gd name="T77" fmla="*/ 921 h 2237"/>
              <a:gd name="T78" fmla="*/ 42 w 2237"/>
              <a:gd name="T79" fmla="*/ 812 h 2237"/>
              <a:gd name="T80" fmla="*/ 77 w 2237"/>
              <a:gd name="T81" fmla="*/ 708 h 2237"/>
              <a:gd name="T82" fmla="*/ 162 w 2237"/>
              <a:gd name="T83" fmla="*/ 539 h 2237"/>
              <a:gd name="T84" fmla="*/ 290 w 2237"/>
              <a:gd name="T85" fmla="*/ 367 h 2237"/>
              <a:gd name="T86" fmla="*/ 449 w 2237"/>
              <a:gd name="T87" fmla="*/ 222 h 2237"/>
              <a:gd name="T88" fmla="*/ 633 w 2237"/>
              <a:gd name="T89" fmla="*/ 110 h 2237"/>
              <a:gd name="T90" fmla="*/ 760 w 2237"/>
              <a:gd name="T91" fmla="*/ 58 h 2237"/>
              <a:gd name="T92" fmla="*/ 866 w 2237"/>
              <a:gd name="T93" fmla="*/ 28 h 2237"/>
              <a:gd name="T94" fmla="*/ 975 w 2237"/>
              <a:gd name="T95" fmla="*/ 9 h 2237"/>
              <a:gd name="T96" fmla="*/ 1089 w 2237"/>
              <a:gd name="T9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37" h="2237">
                <a:moveTo>
                  <a:pt x="1118" y="0"/>
                </a:moveTo>
                <a:lnTo>
                  <a:pt x="1118" y="0"/>
                </a:lnTo>
                <a:lnTo>
                  <a:pt x="1147" y="0"/>
                </a:lnTo>
                <a:lnTo>
                  <a:pt x="1175" y="1"/>
                </a:lnTo>
                <a:lnTo>
                  <a:pt x="1204" y="3"/>
                </a:lnTo>
                <a:lnTo>
                  <a:pt x="1232" y="6"/>
                </a:lnTo>
                <a:lnTo>
                  <a:pt x="1260" y="9"/>
                </a:lnTo>
                <a:lnTo>
                  <a:pt x="1288" y="12"/>
                </a:lnTo>
                <a:lnTo>
                  <a:pt x="1316" y="17"/>
                </a:lnTo>
                <a:lnTo>
                  <a:pt x="1344" y="22"/>
                </a:lnTo>
                <a:lnTo>
                  <a:pt x="1371" y="28"/>
                </a:lnTo>
                <a:lnTo>
                  <a:pt x="1398" y="35"/>
                </a:lnTo>
                <a:lnTo>
                  <a:pt x="1424" y="42"/>
                </a:lnTo>
                <a:lnTo>
                  <a:pt x="1451" y="50"/>
                </a:lnTo>
                <a:lnTo>
                  <a:pt x="1477" y="58"/>
                </a:lnTo>
                <a:lnTo>
                  <a:pt x="1503" y="67"/>
                </a:lnTo>
                <a:lnTo>
                  <a:pt x="1528" y="77"/>
                </a:lnTo>
                <a:lnTo>
                  <a:pt x="1554" y="87"/>
                </a:lnTo>
                <a:lnTo>
                  <a:pt x="1603" y="110"/>
                </a:lnTo>
                <a:lnTo>
                  <a:pt x="1651" y="135"/>
                </a:lnTo>
                <a:lnTo>
                  <a:pt x="1698" y="162"/>
                </a:lnTo>
                <a:lnTo>
                  <a:pt x="1744" y="191"/>
                </a:lnTo>
                <a:lnTo>
                  <a:pt x="1787" y="222"/>
                </a:lnTo>
                <a:lnTo>
                  <a:pt x="1830" y="255"/>
                </a:lnTo>
                <a:lnTo>
                  <a:pt x="1870" y="291"/>
                </a:lnTo>
                <a:lnTo>
                  <a:pt x="1909" y="327"/>
                </a:lnTo>
                <a:lnTo>
                  <a:pt x="1946" y="367"/>
                </a:lnTo>
                <a:lnTo>
                  <a:pt x="1981" y="407"/>
                </a:lnTo>
                <a:lnTo>
                  <a:pt x="2014" y="449"/>
                </a:lnTo>
                <a:lnTo>
                  <a:pt x="2046" y="493"/>
                </a:lnTo>
                <a:lnTo>
                  <a:pt x="2075" y="539"/>
                </a:lnTo>
                <a:lnTo>
                  <a:pt x="2101" y="586"/>
                </a:lnTo>
                <a:lnTo>
                  <a:pt x="2126" y="634"/>
                </a:lnTo>
                <a:lnTo>
                  <a:pt x="2148" y="683"/>
                </a:lnTo>
                <a:lnTo>
                  <a:pt x="2158" y="708"/>
                </a:lnTo>
                <a:lnTo>
                  <a:pt x="2168" y="734"/>
                </a:lnTo>
                <a:lnTo>
                  <a:pt x="2177" y="760"/>
                </a:lnTo>
                <a:lnTo>
                  <a:pt x="2186" y="786"/>
                </a:lnTo>
                <a:lnTo>
                  <a:pt x="2194" y="812"/>
                </a:lnTo>
                <a:lnTo>
                  <a:pt x="2201" y="839"/>
                </a:lnTo>
                <a:lnTo>
                  <a:pt x="2207" y="866"/>
                </a:lnTo>
                <a:lnTo>
                  <a:pt x="2214" y="893"/>
                </a:lnTo>
                <a:lnTo>
                  <a:pt x="2219" y="921"/>
                </a:lnTo>
                <a:lnTo>
                  <a:pt x="2223" y="948"/>
                </a:lnTo>
                <a:lnTo>
                  <a:pt x="2228" y="976"/>
                </a:lnTo>
                <a:lnTo>
                  <a:pt x="2231" y="1003"/>
                </a:lnTo>
                <a:lnTo>
                  <a:pt x="2233" y="1033"/>
                </a:lnTo>
                <a:lnTo>
                  <a:pt x="2235" y="1060"/>
                </a:lnTo>
                <a:lnTo>
                  <a:pt x="2237" y="1089"/>
                </a:lnTo>
                <a:lnTo>
                  <a:pt x="2237" y="1119"/>
                </a:lnTo>
                <a:lnTo>
                  <a:pt x="2237" y="1119"/>
                </a:lnTo>
                <a:lnTo>
                  <a:pt x="2237" y="1148"/>
                </a:lnTo>
                <a:lnTo>
                  <a:pt x="2235" y="1176"/>
                </a:lnTo>
                <a:lnTo>
                  <a:pt x="2233" y="1205"/>
                </a:lnTo>
                <a:lnTo>
                  <a:pt x="2231" y="1233"/>
                </a:lnTo>
                <a:lnTo>
                  <a:pt x="2228" y="1260"/>
                </a:lnTo>
                <a:lnTo>
                  <a:pt x="2223" y="1288"/>
                </a:lnTo>
                <a:lnTo>
                  <a:pt x="2219" y="1316"/>
                </a:lnTo>
                <a:lnTo>
                  <a:pt x="2214" y="1344"/>
                </a:lnTo>
                <a:lnTo>
                  <a:pt x="2207" y="1371"/>
                </a:lnTo>
                <a:lnTo>
                  <a:pt x="2201" y="1398"/>
                </a:lnTo>
                <a:lnTo>
                  <a:pt x="2194" y="1425"/>
                </a:lnTo>
                <a:lnTo>
                  <a:pt x="2186" y="1450"/>
                </a:lnTo>
                <a:lnTo>
                  <a:pt x="2177" y="1477"/>
                </a:lnTo>
                <a:lnTo>
                  <a:pt x="2168" y="1503"/>
                </a:lnTo>
                <a:lnTo>
                  <a:pt x="2158" y="1529"/>
                </a:lnTo>
                <a:lnTo>
                  <a:pt x="2148" y="1553"/>
                </a:lnTo>
                <a:lnTo>
                  <a:pt x="2126" y="1604"/>
                </a:lnTo>
                <a:lnTo>
                  <a:pt x="2101" y="1652"/>
                </a:lnTo>
                <a:lnTo>
                  <a:pt x="2075" y="1698"/>
                </a:lnTo>
                <a:lnTo>
                  <a:pt x="2046" y="1744"/>
                </a:lnTo>
                <a:lnTo>
                  <a:pt x="2014" y="1788"/>
                </a:lnTo>
                <a:lnTo>
                  <a:pt x="1981" y="1830"/>
                </a:lnTo>
                <a:lnTo>
                  <a:pt x="1946" y="1871"/>
                </a:lnTo>
                <a:lnTo>
                  <a:pt x="1909" y="1910"/>
                </a:lnTo>
                <a:lnTo>
                  <a:pt x="1870" y="1947"/>
                </a:lnTo>
                <a:lnTo>
                  <a:pt x="1830" y="1981"/>
                </a:lnTo>
                <a:lnTo>
                  <a:pt x="1787" y="2015"/>
                </a:lnTo>
                <a:lnTo>
                  <a:pt x="1744" y="2046"/>
                </a:lnTo>
                <a:lnTo>
                  <a:pt x="1698" y="2075"/>
                </a:lnTo>
                <a:lnTo>
                  <a:pt x="1651" y="2102"/>
                </a:lnTo>
                <a:lnTo>
                  <a:pt x="1603" y="2126"/>
                </a:lnTo>
                <a:lnTo>
                  <a:pt x="1554" y="2149"/>
                </a:lnTo>
                <a:lnTo>
                  <a:pt x="1528" y="2159"/>
                </a:lnTo>
                <a:lnTo>
                  <a:pt x="1503" y="2169"/>
                </a:lnTo>
                <a:lnTo>
                  <a:pt x="1477" y="2178"/>
                </a:lnTo>
                <a:lnTo>
                  <a:pt x="1451" y="2187"/>
                </a:lnTo>
                <a:lnTo>
                  <a:pt x="1424" y="2195"/>
                </a:lnTo>
                <a:lnTo>
                  <a:pt x="1398" y="2201"/>
                </a:lnTo>
                <a:lnTo>
                  <a:pt x="1371" y="2208"/>
                </a:lnTo>
                <a:lnTo>
                  <a:pt x="1344" y="2215"/>
                </a:lnTo>
                <a:lnTo>
                  <a:pt x="1316" y="2219"/>
                </a:lnTo>
                <a:lnTo>
                  <a:pt x="1288" y="2224"/>
                </a:lnTo>
                <a:lnTo>
                  <a:pt x="1260" y="2228"/>
                </a:lnTo>
                <a:lnTo>
                  <a:pt x="1232" y="2232"/>
                </a:lnTo>
                <a:lnTo>
                  <a:pt x="1204" y="2234"/>
                </a:lnTo>
                <a:lnTo>
                  <a:pt x="1175" y="2236"/>
                </a:lnTo>
                <a:lnTo>
                  <a:pt x="1147" y="2237"/>
                </a:lnTo>
                <a:lnTo>
                  <a:pt x="1118" y="2237"/>
                </a:lnTo>
                <a:lnTo>
                  <a:pt x="1118" y="2237"/>
                </a:lnTo>
                <a:lnTo>
                  <a:pt x="1089" y="2237"/>
                </a:lnTo>
                <a:lnTo>
                  <a:pt x="1060" y="2236"/>
                </a:lnTo>
                <a:lnTo>
                  <a:pt x="1032" y="2234"/>
                </a:lnTo>
                <a:lnTo>
                  <a:pt x="1003" y="2232"/>
                </a:lnTo>
                <a:lnTo>
                  <a:pt x="975" y="2228"/>
                </a:lnTo>
                <a:lnTo>
                  <a:pt x="947" y="2224"/>
                </a:lnTo>
                <a:lnTo>
                  <a:pt x="920" y="2219"/>
                </a:lnTo>
                <a:lnTo>
                  <a:pt x="893" y="2215"/>
                </a:lnTo>
                <a:lnTo>
                  <a:pt x="866" y="2208"/>
                </a:lnTo>
                <a:lnTo>
                  <a:pt x="839" y="2201"/>
                </a:lnTo>
                <a:lnTo>
                  <a:pt x="812" y="2195"/>
                </a:lnTo>
                <a:lnTo>
                  <a:pt x="785" y="2187"/>
                </a:lnTo>
                <a:lnTo>
                  <a:pt x="760" y="2178"/>
                </a:lnTo>
                <a:lnTo>
                  <a:pt x="734" y="2169"/>
                </a:lnTo>
                <a:lnTo>
                  <a:pt x="708" y="2159"/>
                </a:lnTo>
                <a:lnTo>
                  <a:pt x="683" y="2149"/>
                </a:lnTo>
                <a:lnTo>
                  <a:pt x="633" y="2126"/>
                </a:lnTo>
                <a:lnTo>
                  <a:pt x="585" y="2102"/>
                </a:lnTo>
                <a:lnTo>
                  <a:pt x="538" y="2075"/>
                </a:lnTo>
                <a:lnTo>
                  <a:pt x="493" y="2046"/>
                </a:lnTo>
                <a:lnTo>
                  <a:pt x="449" y="2015"/>
                </a:lnTo>
                <a:lnTo>
                  <a:pt x="407" y="1981"/>
                </a:lnTo>
                <a:lnTo>
                  <a:pt x="366" y="1947"/>
                </a:lnTo>
                <a:lnTo>
                  <a:pt x="327" y="1910"/>
                </a:lnTo>
                <a:lnTo>
                  <a:pt x="290" y="1871"/>
                </a:lnTo>
                <a:lnTo>
                  <a:pt x="255" y="1830"/>
                </a:lnTo>
                <a:lnTo>
                  <a:pt x="222" y="1788"/>
                </a:lnTo>
                <a:lnTo>
                  <a:pt x="191" y="1744"/>
                </a:lnTo>
                <a:lnTo>
                  <a:pt x="162" y="1698"/>
                </a:lnTo>
                <a:lnTo>
                  <a:pt x="135" y="1652"/>
                </a:lnTo>
                <a:lnTo>
                  <a:pt x="109" y="1604"/>
                </a:lnTo>
                <a:lnTo>
                  <a:pt x="87" y="1553"/>
                </a:lnTo>
                <a:lnTo>
                  <a:pt x="77" y="1529"/>
                </a:lnTo>
                <a:lnTo>
                  <a:pt x="67" y="1503"/>
                </a:lnTo>
                <a:lnTo>
                  <a:pt x="58" y="1477"/>
                </a:lnTo>
                <a:lnTo>
                  <a:pt x="50" y="1450"/>
                </a:lnTo>
                <a:lnTo>
                  <a:pt x="42" y="1425"/>
                </a:lnTo>
                <a:lnTo>
                  <a:pt x="35" y="1398"/>
                </a:lnTo>
                <a:lnTo>
                  <a:pt x="28" y="1371"/>
                </a:lnTo>
                <a:lnTo>
                  <a:pt x="22" y="1344"/>
                </a:lnTo>
                <a:lnTo>
                  <a:pt x="17" y="1316"/>
                </a:lnTo>
                <a:lnTo>
                  <a:pt x="12" y="1288"/>
                </a:lnTo>
                <a:lnTo>
                  <a:pt x="9" y="1260"/>
                </a:lnTo>
                <a:lnTo>
                  <a:pt x="6" y="1233"/>
                </a:lnTo>
                <a:lnTo>
                  <a:pt x="3" y="1205"/>
                </a:lnTo>
                <a:lnTo>
                  <a:pt x="1" y="1176"/>
                </a:lnTo>
                <a:lnTo>
                  <a:pt x="0" y="1148"/>
                </a:lnTo>
                <a:lnTo>
                  <a:pt x="0" y="1119"/>
                </a:lnTo>
                <a:lnTo>
                  <a:pt x="0" y="1119"/>
                </a:lnTo>
                <a:lnTo>
                  <a:pt x="0" y="1089"/>
                </a:lnTo>
                <a:lnTo>
                  <a:pt x="1" y="1060"/>
                </a:lnTo>
                <a:lnTo>
                  <a:pt x="3" y="1033"/>
                </a:lnTo>
                <a:lnTo>
                  <a:pt x="6" y="1003"/>
                </a:lnTo>
                <a:lnTo>
                  <a:pt x="9" y="976"/>
                </a:lnTo>
                <a:lnTo>
                  <a:pt x="12" y="948"/>
                </a:lnTo>
                <a:lnTo>
                  <a:pt x="17" y="921"/>
                </a:lnTo>
                <a:lnTo>
                  <a:pt x="22" y="893"/>
                </a:lnTo>
                <a:lnTo>
                  <a:pt x="28" y="866"/>
                </a:lnTo>
                <a:lnTo>
                  <a:pt x="35" y="839"/>
                </a:lnTo>
                <a:lnTo>
                  <a:pt x="42" y="812"/>
                </a:lnTo>
                <a:lnTo>
                  <a:pt x="50" y="786"/>
                </a:lnTo>
                <a:lnTo>
                  <a:pt x="58" y="760"/>
                </a:lnTo>
                <a:lnTo>
                  <a:pt x="67" y="734"/>
                </a:lnTo>
                <a:lnTo>
                  <a:pt x="77" y="708"/>
                </a:lnTo>
                <a:lnTo>
                  <a:pt x="87" y="683"/>
                </a:lnTo>
                <a:lnTo>
                  <a:pt x="109" y="634"/>
                </a:lnTo>
                <a:lnTo>
                  <a:pt x="135" y="586"/>
                </a:lnTo>
                <a:lnTo>
                  <a:pt x="162" y="539"/>
                </a:lnTo>
                <a:lnTo>
                  <a:pt x="191" y="493"/>
                </a:lnTo>
                <a:lnTo>
                  <a:pt x="222" y="449"/>
                </a:lnTo>
                <a:lnTo>
                  <a:pt x="255" y="407"/>
                </a:lnTo>
                <a:lnTo>
                  <a:pt x="290" y="367"/>
                </a:lnTo>
                <a:lnTo>
                  <a:pt x="327" y="327"/>
                </a:lnTo>
                <a:lnTo>
                  <a:pt x="366" y="291"/>
                </a:lnTo>
                <a:lnTo>
                  <a:pt x="407" y="255"/>
                </a:lnTo>
                <a:lnTo>
                  <a:pt x="449" y="222"/>
                </a:lnTo>
                <a:lnTo>
                  <a:pt x="493" y="191"/>
                </a:lnTo>
                <a:lnTo>
                  <a:pt x="538" y="162"/>
                </a:lnTo>
                <a:lnTo>
                  <a:pt x="585" y="135"/>
                </a:lnTo>
                <a:lnTo>
                  <a:pt x="633" y="110"/>
                </a:lnTo>
                <a:lnTo>
                  <a:pt x="683" y="87"/>
                </a:lnTo>
                <a:lnTo>
                  <a:pt x="708" y="77"/>
                </a:lnTo>
                <a:lnTo>
                  <a:pt x="734" y="67"/>
                </a:lnTo>
                <a:lnTo>
                  <a:pt x="760" y="58"/>
                </a:lnTo>
                <a:lnTo>
                  <a:pt x="785" y="50"/>
                </a:lnTo>
                <a:lnTo>
                  <a:pt x="812" y="42"/>
                </a:lnTo>
                <a:lnTo>
                  <a:pt x="839" y="35"/>
                </a:lnTo>
                <a:lnTo>
                  <a:pt x="866" y="28"/>
                </a:lnTo>
                <a:lnTo>
                  <a:pt x="893" y="22"/>
                </a:lnTo>
                <a:lnTo>
                  <a:pt x="920" y="17"/>
                </a:lnTo>
                <a:lnTo>
                  <a:pt x="947" y="12"/>
                </a:lnTo>
                <a:lnTo>
                  <a:pt x="975" y="9"/>
                </a:lnTo>
                <a:lnTo>
                  <a:pt x="1003" y="6"/>
                </a:lnTo>
                <a:lnTo>
                  <a:pt x="1032" y="3"/>
                </a:lnTo>
                <a:lnTo>
                  <a:pt x="1060" y="1"/>
                </a:lnTo>
                <a:lnTo>
                  <a:pt x="1089" y="0"/>
                </a:lnTo>
                <a:lnTo>
                  <a:pt x="1118" y="0"/>
                </a:lnTo>
                <a:lnTo>
                  <a:pt x="1118"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sp macro="" textlink="">
        <cdr:nvSpPr>
          <cdr:cNvPr id="7" name="Freeform 6">
            <a:extLst xmlns:a="http://schemas.openxmlformats.org/drawingml/2006/main">
              <a:ext uri="{FF2B5EF4-FFF2-40B4-BE49-F238E27FC236}">
                <a16:creationId xmlns:a16="http://schemas.microsoft.com/office/drawing/2014/main" id="{B570EE81-0157-2745-8551-440FDD3A6166}"/>
              </a:ext>
            </a:extLst>
          </cdr:cNvPr>
          <cdr:cNvSpPr>
            <a:spLocks xmlns:a="http://schemas.openxmlformats.org/drawingml/2006/main"/>
          </cdr:cNvSpPr>
        </cdr:nvSpPr>
        <cdr:spPr bwMode="auto">
          <a:xfrm xmlns:a="http://schemas.openxmlformats.org/drawingml/2006/main">
            <a:off x="-8014" y="-1052"/>
            <a:ext cx="0" cy="0"/>
          </a:xfrm>
          <a:custGeom xmlns:a="http://schemas.openxmlformats.org/drawingml/2006/main">
            <a:avLst/>
            <a:gdLst>
              <a:gd name="T0" fmla="*/ 69 w 178"/>
              <a:gd name="T1" fmla="*/ 0 h 136"/>
              <a:gd name="T2" fmla="*/ 69 w 178"/>
              <a:gd name="T3" fmla="*/ 0 h 136"/>
              <a:gd name="T4" fmla="*/ 54 w 178"/>
              <a:gd name="T5" fmla="*/ 1 h 136"/>
              <a:gd name="T6" fmla="*/ 41 w 178"/>
              <a:gd name="T7" fmla="*/ 5 h 136"/>
              <a:gd name="T8" fmla="*/ 35 w 178"/>
              <a:gd name="T9" fmla="*/ 7 h 136"/>
              <a:gd name="T10" fmla="*/ 29 w 178"/>
              <a:gd name="T11" fmla="*/ 11 h 136"/>
              <a:gd name="T12" fmla="*/ 24 w 178"/>
              <a:gd name="T13" fmla="*/ 14 h 136"/>
              <a:gd name="T14" fmla="*/ 19 w 178"/>
              <a:gd name="T15" fmla="*/ 19 h 136"/>
              <a:gd name="T16" fmla="*/ 15 w 178"/>
              <a:gd name="T17" fmla="*/ 23 h 136"/>
              <a:gd name="T18" fmla="*/ 11 w 178"/>
              <a:gd name="T19" fmla="*/ 29 h 136"/>
              <a:gd name="T20" fmla="*/ 8 w 178"/>
              <a:gd name="T21" fmla="*/ 34 h 136"/>
              <a:gd name="T22" fmla="*/ 6 w 178"/>
              <a:gd name="T23" fmla="*/ 40 h 136"/>
              <a:gd name="T24" fmla="*/ 2 w 178"/>
              <a:gd name="T25" fmla="*/ 53 h 136"/>
              <a:gd name="T26" fmla="*/ 0 w 178"/>
              <a:gd name="T27" fmla="*/ 68 h 136"/>
              <a:gd name="T28" fmla="*/ 0 w 178"/>
              <a:gd name="T29" fmla="*/ 68 h 136"/>
              <a:gd name="T30" fmla="*/ 2 w 178"/>
              <a:gd name="T31" fmla="*/ 82 h 136"/>
              <a:gd name="T32" fmla="*/ 6 w 178"/>
              <a:gd name="T33" fmla="*/ 96 h 136"/>
              <a:gd name="T34" fmla="*/ 8 w 178"/>
              <a:gd name="T35" fmla="*/ 102 h 136"/>
              <a:gd name="T36" fmla="*/ 11 w 178"/>
              <a:gd name="T37" fmla="*/ 108 h 136"/>
              <a:gd name="T38" fmla="*/ 15 w 178"/>
              <a:gd name="T39" fmla="*/ 112 h 136"/>
              <a:gd name="T40" fmla="*/ 19 w 178"/>
              <a:gd name="T41" fmla="*/ 117 h 136"/>
              <a:gd name="T42" fmla="*/ 24 w 178"/>
              <a:gd name="T43" fmla="*/ 121 h 136"/>
              <a:gd name="T44" fmla="*/ 29 w 178"/>
              <a:gd name="T45" fmla="*/ 126 h 136"/>
              <a:gd name="T46" fmla="*/ 35 w 178"/>
              <a:gd name="T47" fmla="*/ 128 h 136"/>
              <a:gd name="T48" fmla="*/ 41 w 178"/>
              <a:gd name="T49" fmla="*/ 131 h 136"/>
              <a:gd name="T50" fmla="*/ 54 w 178"/>
              <a:gd name="T51" fmla="*/ 135 h 136"/>
              <a:gd name="T52" fmla="*/ 69 w 178"/>
              <a:gd name="T53" fmla="*/ 136 h 136"/>
              <a:gd name="T54" fmla="*/ 110 w 178"/>
              <a:gd name="T55" fmla="*/ 136 h 136"/>
              <a:gd name="T56" fmla="*/ 110 w 178"/>
              <a:gd name="T57" fmla="*/ 136 h 136"/>
              <a:gd name="T58" fmla="*/ 124 w 178"/>
              <a:gd name="T59" fmla="*/ 135 h 136"/>
              <a:gd name="T60" fmla="*/ 138 w 178"/>
              <a:gd name="T61" fmla="*/ 131 h 136"/>
              <a:gd name="T62" fmla="*/ 144 w 178"/>
              <a:gd name="T63" fmla="*/ 128 h 136"/>
              <a:gd name="T64" fmla="*/ 150 w 178"/>
              <a:gd name="T65" fmla="*/ 126 h 136"/>
              <a:gd name="T66" fmla="*/ 154 w 178"/>
              <a:gd name="T67" fmla="*/ 121 h 136"/>
              <a:gd name="T68" fmla="*/ 159 w 178"/>
              <a:gd name="T69" fmla="*/ 117 h 136"/>
              <a:gd name="T70" fmla="*/ 163 w 178"/>
              <a:gd name="T71" fmla="*/ 112 h 136"/>
              <a:gd name="T72" fmla="*/ 168 w 178"/>
              <a:gd name="T73" fmla="*/ 108 h 136"/>
              <a:gd name="T74" fmla="*/ 170 w 178"/>
              <a:gd name="T75" fmla="*/ 102 h 136"/>
              <a:gd name="T76" fmla="*/ 173 w 178"/>
              <a:gd name="T77" fmla="*/ 96 h 136"/>
              <a:gd name="T78" fmla="*/ 177 w 178"/>
              <a:gd name="T79" fmla="*/ 82 h 136"/>
              <a:gd name="T80" fmla="*/ 178 w 178"/>
              <a:gd name="T81" fmla="*/ 68 h 136"/>
              <a:gd name="T82" fmla="*/ 178 w 178"/>
              <a:gd name="T83" fmla="*/ 68 h 136"/>
              <a:gd name="T84" fmla="*/ 177 w 178"/>
              <a:gd name="T85" fmla="*/ 53 h 136"/>
              <a:gd name="T86" fmla="*/ 173 w 178"/>
              <a:gd name="T87" fmla="*/ 40 h 136"/>
              <a:gd name="T88" fmla="*/ 170 w 178"/>
              <a:gd name="T89" fmla="*/ 34 h 136"/>
              <a:gd name="T90" fmla="*/ 168 w 178"/>
              <a:gd name="T91" fmla="*/ 29 h 136"/>
              <a:gd name="T92" fmla="*/ 163 w 178"/>
              <a:gd name="T93" fmla="*/ 23 h 136"/>
              <a:gd name="T94" fmla="*/ 159 w 178"/>
              <a:gd name="T95" fmla="*/ 19 h 136"/>
              <a:gd name="T96" fmla="*/ 154 w 178"/>
              <a:gd name="T97" fmla="*/ 14 h 136"/>
              <a:gd name="T98" fmla="*/ 150 w 178"/>
              <a:gd name="T99" fmla="*/ 11 h 136"/>
              <a:gd name="T100" fmla="*/ 144 w 178"/>
              <a:gd name="T101" fmla="*/ 7 h 136"/>
              <a:gd name="T102" fmla="*/ 138 w 178"/>
              <a:gd name="T103" fmla="*/ 5 h 136"/>
              <a:gd name="T104" fmla="*/ 124 w 178"/>
              <a:gd name="T105" fmla="*/ 1 h 136"/>
              <a:gd name="T106" fmla="*/ 110 w 178"/>
              <a:gd name="T107" fmla="*/ 0 h 136"/>
              <a:gd name="T108" fmla="*/ 69 w 178"/>
              <a:gd name="T10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6">
                <a:moveTo>
                  <a:pt x="69" y="0"/>
                </a:moveTo>
                <a:lnTo>
                  <a:pt x="69" y="0"/>
                </a:lnTo>
                <a:lnTo>
                  <a:pt x="54" y="1"/>
                </a:lnTo>
                <a:lnTo>
                  <a:pt x="41" y="5"/>
                </a:lnTo>
                <a:lnTo>
                  <a:pt x="35" y="7"/>
                </a:lnTo>
                <a:lnTo>
                  <a:pt x="29" y="11"/>
                </a:lnTo>
                <a:lnTo>
                  <a:pt x="24" y="14"/>
                </a:lnTo>
                <a:lnTo>
                  <a:pt x="19" y="19"/>
                </a:lnTo>
                <a:lnTo>
                  <a:pt x="15" y="23"/>
                </a:lnTo>
                <a:lnTo>
                  <a:pt x="11" y="29"/>
                </a:lnTo>
                <a:lnTo>
                  <a:pt x="8" y="34"/>
                </a:lnTo>
                <a:lnTo>
                  <a:pt x="6" y="40"/>
                </a:lnTo>
                <a:lnTo>
                  <a:pt x="2" y="53"/>
                </a:lnTo>
                <a:lnTo>
                  <a:pt x="0" y="68"/>
                </a:lnTo>
                <a:lnTo>
                  <a:pt x="0" y="68"/>
                </a:lnTo>
                <a:lnTo>
                  <a:pt x="2" y="82"/>
                </a:lnTo>
                <a:lnTo>
                  <a:pt x="6" y="96"/>
                </a:lnTo>
                <a:lnTo>
                  <a:pt x="8" y="102"/>
                </a:lnTo>
                <a:lnTo>
                  <a:pt x="11" y="108"/>
                </a:lnTo>
                <a:lnTo>
                  <a:pt x="15" y="112"/>
                </a:lnTo>
                <a:lnTo>
                  <a:pt x="19" y="117"/>
                </a:lnTo>
                <a:lnTo>
                  <a:pt x="24" y="121"/>
                </a:lnTo>
                <a:lnTo>
                  <a:pt x="29" y="126"/>
                </a:lnTo>
                <a:lnTo>
                  <a:pt x="35" y="128"/>
                </a:lnTo>
                <a:lnTo>
                  <a:pt x="41" y="131"/>
                </a:lnTo>
                <a:lnTo>
                  <a:pt x="54" y="135"/>
                </a:lnTo>
                <a:lnTo>
                  <a:pt x="69" y="136"/>
                </a:lnTo>
                <a:lnTo>
                  <a:pt x="110" y="136"/>
                </a:lnTo>
                <a:lnTo>
                  <a:pt x="110" y="136"/>
                </a:lnTo>
                <a:lnTo>
                  <a:pt x="124" y="135"/>
                </a:lnTo>
                <a:lnTo>
                  <a:pt x="138" y="131"/>
                </a:lnTo>
                <a:lnTo>
                  <a:pt x="144" y="128"/>
                </a:lnTo>
                <a:lnTo>
                  <a:pt x="150" y="126"/>
                </a:lnTo>
                <a:lnTo>
                  <a:pt x="154" y="121"/>
                </a:lnTo>
                <a:lnTo>
                  <a:pt x="159" y="117"/>
                </a:lnTo>
                <a:lnTo>
                  <a:pt x="163" y="112"/>
                </a:lnTo>
                <a:lnTo>
                  <a:pt x="168" y="108"/>
                </a:lnTo>
                <a:lnTo>
                  <a:pt x="170" y="102"/>
                </a:lnTo>
                <a:lnTo>
                  <a:pt x="173" y="96"/>
                </a:lnTo>
                <a:lnTo>
                  <a:pt x="177" y="82"/>
                </a:lnTo>
                <a:lnTo>
                  <a:pt x="178" y="68"/>
                </a:lnTo>
                <a:lnTo>
                  <a:pt x="178" y="68"/>
                </a:lnTo>
                <a:lnTo>
                  <a:pt x="177" y="53"/>
                </a:lnTo>
                <a:lnTo>
                  <a:pt x="173" y="40"/>
                </a:lnTo>
                <a:lnTo>
                  <a:pt x="170" y="34"/>
                </a:lnTo>
                <a:lnTo>
                  <a:pt x="168" y="29"/>
                </a:lnTo>
                <a:lnTo>
                  <a:pt x="163" y="23"/>
                </a:lnTo>
                <a:lnTo>
                  <a:pt x="159" y="19"/>
                </a:lnTo>
                <a:lnTo>
                  <a:pt x="154" y="14"/>
                </a:lnTo>
                <a:lnTo>
                  <a:pt x="150" y="11"/>
                </a:lnTo>
                <a:lnTo>
                  <a:pt x="144" y="7"/>
                </a:lnTo>
                <a:lnTo>
                  <a:pt x="138" y="5"/>
                </a:lnTo>
                <a:lnTo>
                  <a:pt x="124" y="1"/>
                </a:lnTo>
                <a:lnTo>
                  <a:pt x="110" y="0"/>
                </a:lnTo>
                <a:lnTo>
                  <a:pt x="69" y="0"/>
                </a:lnTo>
                <a:close/>
              </a:path>
            </a:pathLst>
          </a:custGeom>
          <a:solidFill xmlns:a="http://schemas.openxmlformats.org/drawingml/2006/main">
            <a:srgbClr val="000000"/>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round/>
                <a:headEnd/>
                <a:tailEnd/>
              </a14:hiddenLine>
            </a:ext>
          </a:extLst>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dirty="0"/>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F2C1D-F243-42AB-ADF2-E7CB4E04900E}" type="datetimeFigureOut">
              <a:rPr lang="en-US" smtClean="0"/>
              <a:t>1/2/2025</a:t>
            </a:fld>
            <a:endParaRPr lang="en-US"/>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3CDBB5-5B4A-4483-935D-A73935186B4D}" type="slidenum">
              <a:rPr lang="en-US" smtClean="0"/>
              <a:t>‹#›</a:t>
            </a:fld>
            <a:endParaRPr lang="en-US"/>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0CE34E-5667-4A32-A6BA-10C7A552BC63}"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CCE34D-CFF1-4FFE-815B-D050E7ED2DFD}" type="slidenum">
              <a:rPr lang="en-US" smtClean="0"/>
              <a:t>‹#›</a:t>
            </a:fld>
            <a:endParaRPr lang="en-US"/>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src.nist.gov/pubs/sp/800/171/r2/upd1/fina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csrc.nist.gov/pubs/sp/800/171/r3/fina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9</a:t>
            </a:fld>
            <a:endParaRPr lang="en-US"/>
          </a:p>
        </p:txBody>
      </p:sp>
    </p:spTree>
    <p:extLst>
      <p:ext uri="{BB962C8B-B14F-4D97-AF65-F5344CB8AC3E}">
        <p14:creationId xmlns:p14="http://schemas.microsoft.com/office/powerpoint/2010/main" val="917877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CEBEC-7B84-A23F-9103-6818772AEF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F3F54-4693-23C9-F942-1BC6463C86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6BC5CA-AC02-0743-5020-9A56641084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E5C85D-3506-0A3E-FA2D-63618DEE49F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6D829D-6F50-6945-B415-7FF26FA418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7321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a:solidFill>
                  <a:srgbClr val="212529"/>
                </a:solidFill>
                <a:effectLst/>
                <a:latin typeface="Nunito Sans" pitchFamily="2" charset="0"/>
              </a:rPr>
              <a:t>NIST Special Publication 800-171 is derived from the same standard applied to Federal information systems regulated under FISMA. </a:t>
            </a:r>
          </a:p>
          <a:p>
            <a:pPr marL="171450" indent="-171450">
              <a:buFont typeface="Arial" panose="020B0604020202020204" pitchFamily="34" charset="0"/>
              <a:buChar char="•"/>
            </a:pPr>
            <a:r>
              <a:rPr lang="en-US" b="0" i="0">
                <a:solidFill>
                  <a:srgbClr val="212529"/>
                </a:solidFill>
                <a:effectLst/>
                <a:latin typeface="Nunito Sans" pitchFamily="2" charset="0"/>
              </a:rPr>
              <a:t>However, the 800-171 series is focused on non-federal information systems and ONLY includes the controls relevant to protecting the confidentiality of the system’s information. </a:t>
            </a:r>
          </a:p>
          <a:p>
            <a:pPr marL="171450" indent="-171450">
              <a:buFont typeface="Arial" panose="020B0604020202020204" pitchFamily="34" charset="0"/>
              <a:buChar char="•"/>
            </a:pPr>
            <a:r>
              <a:rPr lang="en-US" b="0" i="0">
                <a:solidFill>
                  <a:srgbClr val="212529"/>
                </a:solidFill>
                <a:effectLst/>
                <a:latin typeface="Nunito Sans" pitchFamily="2" charset="0"/>
              </a:rPr>
              <a:t>The 800-171 series is made up of 17 control families. </a:t>
            </a:r>
          </a:p>
          <a:p>
            <a:pPr marL="171450" indent="-171450">
              <a:buFont typeface="Arial" panose="020B0604020202020204" pitchFamily="34" charset="0"/>
              <a:buChar char="•"/>
            </a:pPr>
            <a:r>
              <a:rPr lang="en-US" b="0" i="0">
                <a:solidFill>
                  <a:srgbClr val="212529"/>
                </a:solidFill>
                <a:effectLst/>
                <a:latin typeface="Nunito Sans" pitchFamily="2" charset="0"/>
              </a:rPr>
              <a:t>Rev 3 includes two additional families and one modified standard – mainly focused on supply-chain risk management and acquisitions.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sng">
                <a:latin typeface="Open Sans"/>
                <a:ea typeface="Open Sans"/>
                <a:cs typeface="Open Sans"/>
              </a:rPr>
              <a:t>Rev 3 consolidated the controls within the 17 families. Rev 3 only has </a:t>
            </a:r>
            <a:r>
              <a:rPr lang="en-US" b="1" u="sng">
                <a:latin typeface="Open Sans"/>
                <a:ea typeface="Open Sans"/>
                <a:cs typeface="Open Sans"/>
              </a:rPr>
              <a:t>97</a:t>
            </a:r>
            <a:r>
              <a:rPr lang="en-US">
                <a:latin typeface="Open Sans"/>
                <a:ea typeface="Open Sans"/>
                <a:cs typeface="Open Sans"/>
              </a:rPr>
              <a:t> controls – which reduces the total number of controls by 13 controls. </a:t>
            </a:r>
            <a:endParaRPr lang="en-US" b="0" i="0">
              <a:solidFill>
                <a:srgbClr val="212529"/>
              </a:solidFill>
              <a:effectLst/>
              <a:latin typeface="Nunito Sans" pitchFamily="2" charset="0"/>
            </a:endParaRPr>
          </a:p>
          <a:p>
            <a:pPr marL="171450" indent="-171450">
              <a:buFont typeface="Arial" panose="020B0604020202020204" pitchFamily="34" charset="0"/>
              <a:buChar char="•"/>
            </a:pPr>
            <a:r>
              <a:rPr lang="en-US" b="0" i="0">
                <a:solidFill>
                  <a:srgbClr val="212529"/>
                </a:solidFill>
                <a:effectLst/>
                <a:latin typeface="Nunito Sans" pitchFamily="2" charset="0"/>
              </a:rPr>
              <a:t>NIH will accept </a:t>
            </a:r>
            <a:r>
              <a:rPr lang="en-US" b="0" i="0" u="none" strike="noStrike">
                <a:effectLst/>
                <a:latin typeface="Nunito Sans" pitchFamily="2" charset="0"/>
                <a:hlinkClick r:id="rId3"/>
              </a:rPr>
              <a:t>Rev. 2</a:t>
            </a:r>
            <a:r>
              <a:rPr lang="en-US" b="0" i="0">
                <a:solidFill>
                  <a:srgbClr val="212529"/>
                </a:solidFill>
                <a:effectLst/>
                <a:latin typeface="Nunito Sans" pitchFamily="2" charset="0"/>
              </a:rPr>
              <a:t> or </a:t>
            </a:r>
            <a:r>
              <a:rPr lang="en-US" b="0" i="0" u="none" strike="noStrike">
                <a:effectLst/>
                <a:latin typeface="Nunito Sans" pitchFamily="2" charset="0"/>
                <a:hlinkClick r:id="rId4"/>
              </a:rPr>
              <a:t>Rev. 3</a:t>
            </a:r>
            <a:r>
              <a:rPr lang="en-US" b="0" i="0">
                <a:solidFill>
                  <a:srgbClr val="212529"/>
                </a:solidFill>
                <a:effectLst/>
                <a:latin typeface="Nunito Sans" pitchFamily="2" charset="0"/>
              </a:rPr>
              <a:t> as fulfilling the security expectations in the NIH Security Best Practices for Users</a:t>
            </a:r>
            <a:endParaRPr lang="en-US">
              <a:ea typeface="Calibri"/>
              <a:cs typeface="Calibri"/>
            </a:endParaRPr>
          </a:p>
        </p:txBody>
      </p:sp>
      <p:sp>
        <p:nvSpPr>
          <p:cNvPr id="4" name="Slide Number Placeholder 3"/>
          <p:cNvSpPr>
            <a:spLocks noGrp="1"/>
          </p:cNvSpPr>
          <p:nvPr>
            <p:ph type="sldNum" sz="quarter" idx="5"/>
          </p:nvPr>
        </p:nvSpPr>
        <p:spPr/>
        <p:txBody>
          <a:bodyPr/>
          <a:lstStyle/>
          <a:p>
            <a:fld id="{E7CCE34D-CFF1-4FFE-815B-D050E7ED2DFD}" type="slidenum">
              <a:rPr lang="en-US" smtClean="0"/>
              <a:t>12</a:t>
            </a:fld>
            <a:endParaRPr lang="en-US"/>
          </a:p>
        </p:txBody>
      </p:sp>
    </p:spTree>
    <p:extLst>
      <p:ext uri="{BB962C8B-B14F-4D97-AF65-F5344CB8AC3E}">
        <p14:creationId xmlns:p14="http://schemas.microsoft.com/office/powerpoint/2010/main" val="58295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(Overview of 1800 171 Refer to video) Listed on this slide is a comparison of NIST SP 800-171 Rev 2, Rev 3, and anatomy of these controls. </a:t>
            </a:r>
          </a:p>
          <a:p>
            <a:r>
              <a:rPr lang="en-US">
                <a:ea typeface="Calibri"/>
                <a:cs typeface="Calibri"/>
              </a:rPr>
              <a:t>Rev 2: The controls are more complex and difficult for organizations to implement within their systems.  The RMF control families are less customizable for review and integration. </a:t>
            </a:r>
            <a:endParaRPr lang="en-US"/>
          </a:p>
          <a:p>
            <a:r>
              <a:rPr lang="en-US">
                <a:ea typeface="Calibri"/>
                <a:cs typeface="Calibri"/>
              </a:rPr>
              <a:t>Rev 3: Planning baselines, supply chain risks, and security safeguards are scalable with current controls. </a:t>
            </a:r>
          </a:p>
          <a:p>
            <a:r>
              <a:rPr lang="en-US">
                <a:ea typeface="Calibri"/>
                <a:cs typeface="Calibri"/>
              </a:rPr>
              <a:t>NIST SP 800-171A: Assessment methods are easier to use with non-federal systems.</a:t>
            </a:r>
          </a:p>
        </p:txBody>
      </p:sp>
      <p:sp>
        <p:nvSpPr>
          <p:cNvPr id="4" name="Slide Number Placeholder 3"/>
          <p:cNvSpPr>
            <a:spLocks noGrp="1"/>
          </p:cNvSpPr>
          <p:nvPr>
            <p:ph type="sldNum" sz="quarter" idx="5"/>
          </p:nvPr>
        </p:nvSpPr>
        <p:spPr/>
        <p:txBody>
          <a:bodyPr/>
          <a:lstStyle/>
          <a:p>
            <a:fld id="{E7CCE34D-CFF1-4FFE-815B-D050E7ED2DFD}" type="slidenum">
              <a:rPr lang="en-US" smtClean="0"/>
              <a:t>13</a:t>
            </a:fld>
            <a:endParaRPr lang="en-US"/>
          </a:p>
        </p:txBody>
      </p:sp>
    </p:spTree>
    <p:extLst>
      <p:ext uri="{BB962C8B-B14F-4D97-AF65-F5344CB8AC3E}">
        <p14:creationId xmlns:p14="http://schemas.microsoft.com/office/powerpoint/2010/main" val="1722678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ea typeface="Open Sans"/>
                <a:cs typeface="Open Sans"/>
              </a:rPr>
              <a:t>Assessment - This is a methodology used to </a:t>
            </a:r>
            <a:r>
              <a:rPr lang="en-US" u="sng">
                <a:latin typeface="Open Sans"/>
                <a:ea typeface="Open Sans"/>
                <a:cs typeface="Open Sans"/>
              </a:rPr>
              <a:t>Determine if</a:t>
            </a:r>
            <a:r>
              <a:rPr lang="en-US">
                <a:latin typeface="Open Sans"/>
                <a:ea typeface="Open Sans"/>
                <a:cs typeface="Open Sans"/>
              </a:rPr>
              <a:t> the controls selected for implementation are implemented correctly, operating as intended, and producing the desired outcome.</a:t>
            </a:r>
            <a:endParaRPr lang="en-US">
              <a:ea typeface="Calibri"/>
              <a:cs typeface="Calibri"/>
            </a:endParaRPr>
          </a:p>
          <a:p>
            <a:endParaRPr lang="en-US">
              <a:latin typeface="Open Sans"/>
              <a:ea typeface="Open Sans"/>
              <a:cs typeface="Open Sans"/>
            </a:endParaRPr>
          </a:p>
          <a:p>
            <a:pPr marL="285750" indent="-285750">
              <a:buFont typeface="Arial"/>
              <a:buChar char="•"/>
            </a:pPr>
            <a:r>
              <a:rPr lang="en-US">
                <a:latin typeface="Open Sans"/>
                <a:ea typeface="Open Sans"/>
                <a:cs typeface="Open Sans"/>
              </a:rPr>
              <a:t>Highlights the key role of </a:t>
            </a:r>
            <a:r>
              <a:rPr lang="en-US" u="sng">
                <a:latin typeface="Open Sans"/>
                <a:ea typeface="Open Sans"/>
                <a:cs typeface="Open Sans"/>
              </a:rPr>
              <a:t>compliance</a:t>
            </a:r>
            <a:r>
              <a:rPr lang="en-US">
                <a:latin typeface="Open Sans"/>
                <a:ea typeface="Open Sans"/>
                <a:cs typeface="Open Sans"/>
              </a:rPr>
              <a:t> with NIST SP 800-171 security control requirements.</a:t>
            </a:r>
          </a:p>
          <a:p>
            <a:pPr marL="285750" indent="-285750">
              <a:buFont typeface="Arial"/>
              <a:buChar char="•"/>
            </a:pPr>
            <a:endParaRPr lang="en-US">
              <a:latin typeface="Open Sans"/>
              <a:ea typeface="Open Sans"/>
              <a:cs typeface="Open Sans"/>
            </a:endParaRPr>
          </a:p>
          <a:p>
            <a:pPr marL="285750" indent="-285750">
              <a:buFont typeface="Arial"/>
              <a:buChar char="•"/>
            </a:pPr>
            <a:r>
              <a:rPr lang="en-US">
                <a:latin typeface="Open Sans"/>
                <a:ea typeface="Open Sans"/>
                <a:cs typeface="Open Sans"/>
              </a:rPr>
              <a:t>Stresses </a:t>
            </a:r>
            <a:r>
              <a:rPr lang="en-US" u="sng">
                <a:latin typeface="Open Sans"/>
                <a:ea typeface="Open Sans"/>
                <a:cs typeface="Open Sans"/>
              </a:rPr>
              <a:t>Continuous Monitoring (</a:t>
            </a:r>
            <a:r>
              <a:rPr lang="en-US" u="sng" err="1">
                <a:latin typeface="Open Sans"/>
                <a:ea typeface="Open Sans"/>
                <a:cs typeface="Open Sans"/>
              </a:rPr>
              <a:t>ConMon</a:t>
            </a:r>
            <a:r>
              <a:rPr lang="en-US" u="sng">
                <a:latin typeface="Open Sans"/>
                <a:ea typeface="Open Sans"/>
                <a:cs typeface="Open Sans"/>
              </a:rPr>
              <a:t>)</a:t>
            </a:r>
            <a:r>
              <a:rPr lang="en-US">
                <a:latin typeface="Open Sans"/>
                <a:ea typeface="Open Sans"/>
                <a:cs typeface="Open Sans"/>
              </a:rPr>
              <a:t> to quickly adapt to evolving cyber threats and regulatory requirements.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E7CCE34D-CFF1-4FFE-815B-D050E7ED2DFD}" type="slidenum">
              <a:rPr lang="en-US" smtClean="0"/>
              <a:t>14</a:t>
            </a:fld>
            <a:endParaRPr lang="en-US"/>
          </a:p>
        </p:txBody>
      </p:sp>
    </p:spTree>
    <p:extLst>
      <p:ext uri="{BB962C8B-B14F-4D97-AF65-F5344CB8AC3E}">
        <p14:creationId xmlns:p14="http://schemas.microsoft.com/office/powerpoint/2010/main" val="50395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(Overview of 1800 171 Refer to video) Listed on this slide is a comparison of NIST SP 800-171 Rev 2, Rev 3, and anatomy of these controls. </a:t>
            </a:r>
          </a:p>
          <a:p>
            <a:r>
              <a:rPr lang="en-US">
                <a:ea typeface="Calibri"/>
                <a:cs typeface="Calibri"/>
              </a:rPr>
              <a:t>Rev 2: The controls are more complex and difficult for organizations to implement within their systems.  The RMF control families are less customizable for review and integration. </a:t>
            </a:r>
            <a:endParaRPr lang="en-US"/>
          </a:p>
          <a:p>
            <a:r>
              <a:rPr lang="en-US">
                <a:ea typeface="Calibri"/>
                <a:cs typeface="Calibri"/>
              </a:rPr>
              <a:t>Rev 3: Planning baselines, supply chain risks, and security safeguards are scalable with current controls. </a:t>
            </a:r>
          </a:p>
          <a:p>
            <a:r>
              <a:rPr lang="en-US">
                <a:ea typeface="Calibri"/>
                <a:cs typeface="Calibri"/>
              </a:rPr>
              <a:t>NIST SP 800-171A: Assessment methods are easier to use with non-federal systems.</a:t>
            </a:r>
          </a:p>
        </p:txBody>
      </p:sp>
      <p:sp>
        <p:nvSpPr>
          <p:cNvPr id="4" name="Slide Number Placeholder 3"/>
          <p:cNvSpPr>
            <a:spLocks noGrp="1"/>
          </p:cNvSpPr>
          <p:nvPr>
            <p:ph type="sldNum" sz="quarter" idx="5"/>
          </p:nvPr>
        </p:nvSpPr>
        <p:spPr/>
        <p:txBody>
          <a:bodyPr/>
          <a:lstStyle/>
          <a:p>
            <a:fld id="{E7CCE34D-CFF1-4FFE-815B-D050E7ED2DFD}" type="slidenum">
              <a:rPr lang="en-US" smtClean="0"/>
              <a:t>15</a:t>
            </a:fld>
            <a:endParaRPr lang="en-US"/>
          </a:p>
        </p:txBody>
      </p:sp>
    </p:spTree>
    <p:extLst>
      <p:ext uri="{BB962C8B-B14F-4D97-AF65-F5344CB8AC3E}">
        <p14:creationId xmlns:p14="http://schemas.microsoft.com/office/powerpoint/2010/main" val="2150996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A45FB-9939-7E9A-7856-DF6C47DAC1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D3839-2C92-B461-480D-1DBE545375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755A73-955C-3A10-85E5-89D087BBC14F}"/>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569FC8EF-B21A-1377-1F67-0B476AC39BB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6D829D-6F50-6945-B415-7FF26FA418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019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CCE34D-CFF1-4FFE-815B-D050E7ED2DFD}" type="slidenum">
              <a:rPr lang="en-US" smtClean="0"/>
              <a:t>17</a:t>
            </a:fld>
            <a:endParaRPr lang="en-US"/>
          </a:p>
        </p:txBody>
      </p:sp>
    </p:spTree>
    <p:extLst>
      <p:ext uri="{BB962C8B-B14F-4D97-AF65-F5344CB8AC3E}">
        <p14:creationId xmlns:p14="http://schemas.microsoft.com/office/powerpoint/2010/main" val="3497871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Master" Target="../slideMasters/slideMaster1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2.xml"/><Relationship Id="rId4" Type="http://schemas.openxmlformats.org/officeDocument/2006/relationships/image" Target="../media/image30.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1739748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a:xfrm>
            <a:off x="550863" y="6507212"/>
            <a:ext cx="2628900" cy="153888"/>
          </a:xfrm>
          <a:prstGeom prst="rect">
            <a:avLst/>
          </a:prstGeom>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a:xfrm>
            <a:off x="3359150" y="6507212"/>
            <a:ext cx="6379210" cy="153888"/>
          </a:xfrm>
          <a:prstGeom prst="rect">
            <a:avLst/>
          </a:prstGeom>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a:xfrm>
            <a:off x="9948863" y="6507212"/>
            <a:ext cx="1692274" cy="153888"/>
          </a:xfrm>
          <a:prstGeom prst="rect">
            <a:avLst/>
          </a:prstGeom>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2633361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Bulleted List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56967A3-197E-4019-BCB6-039176D1A070}"/>
              </a:ext>
              <a:ext uri="{C183D7F6-B498-43B3-948B-1728B52AA6E4}">
                <adec:decorative xmlns:adec="http://schemas.microsoft.com/office/drawing/2017/decorative" val="1"/>
              </a:ext>
            </a:extLst>
          </p:cNvPr>
          <p:cNvCxnSpPr>
            <a:cxnSpLocks/>
          </p:cNvCxnSpPr>
          <p:nvPr userDrawn="1"/>
        </p:nvCxnSpPr>
        <p:spPr>
          <a:xfrm>
            <a:off x="452278" y="2029884"/>
            <a:ext cx="110926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nline Image Placeholder 23">
            <a:extLst>
              <a:ext uri="{FF2B5EF4-FFF2-40B4-BE49-F238E27FC236}">
                <a16:creationId xmlns:a16="http://schemas.microsoft.com/office/drawing/2014/main" id="{8AC0D091-8382-4C38-8062-9A58EED521E1}"/>
              </a:ext>
            </a:extLst>
          </p:cNvPr>
          <p:cNvSpPr>
            <a:spLocks noGrp="1"/>
          </p:cNvSpPr>
          <p:nvPr>
            <p:ph type="clipArt" sz="quarter" idx="14" hasCustomPrompt="1"/>
          </p:nvPr>
        </p:nvSpPr>
        <p:spPr>
          <a:xfrm>
            <a:off x="684211" y="2336207"/>
            <a:ext cx="742950" cy="654424"/>
          </a:xfrm>
          <a:prstGeom prst="rect">
            <a:avLst/>
          </a:prstGeom>
        </p:spPr>
        <p:txBody>
          <a:bodyPr/>
          <a:lstStyle>
            <a:lvl1pPr marL="0" indent="0" algn="ctr">
              <a:buNone/>
              <a:defRPr sz="1400" b="1"/>
            </a:lvl1pPr>
          </a:lstStyle>
          <a:p>
            <a:r>
              <a:rPr lang="en-US"/>
              <a:t>ICON</a:t>
            </a:r>
          </a:p>
        </p:txBody>
      </p:sp>
      <p:sp>
        <p:nvSpPr>
          <p:cNvPr id="3" name="Text Placeholder 2">
            <a:extLst>
              <a:ext uri="{FF2B5EF4-FFF2-40B4-BE49-F238E27FC236}">
                <a16:creationId xmlns:a16="http://schemas.microsoft.com/office/drawing/2014/main" id="{08502F3D-C222-48A3-9391-6F7B5FCB8141}"/>
              </a:ext>
            </a:extLst>
          </p:cNvPr>
          <p:cNvSpPr>
            <a:spLocks noGrp="1"/>
          </p:cNvSpPr>
          <p:nvPr>
            <p:ph type="body" sz="quarter" idx="44" hasCustomPrompt="1"/>
          </p:nvPr>
        </p:nvSpPr>
        <p:spPr>
          <a:xfrm>
            <a:off x="452278" y="1702288"/>
            <a:ext cx="2706559" cy="338325"/>
          </a:xfrm>
          <a:prstGeom prst="rect">
            <a:avLst/>
          </a:prstGeom>
          <a:solidFill>
            <a:schemeClr val="accent1"/>
          </a:solidFill>
          <a:ln>
            <a:noFill/>
          </a:ln>
        </p:spPr>
        <p:txBody>
          <a:bodyPr anchor="ctr"/>
          <a:lstStyle>
            <a:lvl1pPr marL="0" indent="0">
              <a:lnSpc>
                <a:spcPct val="100000"/>
              </a:lnSpc>
              <a:buNone/>
              <a:defRPr sz="1600" b="1">
                <a:solidFill>
                  <a:schemeClr val="bg1"/>
                </a:solidFill>
              </a:defRPr>
            </a:lvl1pPr>
          </a:lstStyle>
          <a:p>
            <a:pPr lvl="0"/>
            <a:r>
              <a:rPr lang="en-US"/>
              <a:t>Section Title</a:t>
            </a:r>
          </a:p>
        </p:txBody>
      </p:sp>
      <p:sp>
        <p:nvSpPr>
          <p:cNvPr id="33" name="Text Placeholder 32">
            <a:extLst>
              <a:ext uri="{FF2B5EF4-FFF2-40B4-BE49-F238E27FC236}">
                <a16:creationId xmlns:a16="http://schemas.microsoft.com/office/drawing/2014/main" id="{7AC422F8-EBE3-4F89-BA92-6BDF4A5D7A0F}"/>
              </a:ext>
            </a:extLst>
          </p:cNvPr>
          <p:cNvSpPr>
            <a:spLocks noGrp="1"/>
          </p:cNvSpPr>
          <p:nvPr>
            <p:ph type="body" sz="quarter" idx="45" hasCustomPrompt="1"/>
          </p:nvPr>
        </p:nvSpPr>
        <p:spPr>
          <a:xfrm>
            <a:off x="733112" y="3095799"/>
            <a:ext cx="2161675" cy="317300"/>
          </a:xfrm>
          <a:prstGeom prst="rect">
            <a:avLst/>
          </a:prstGeom>
        </p:spPr>
        <p:txBody>
          <a:bodyPr/>
          <a:lstStyle>
            <a:lvl1pPr marL="0" indent="0">
              <a:buNone/>
              <a:defRPr sz="1400" b="1">
                <a:solidFill>
                  <a:srgbClr val="000000"/>
                </a:solidFill>
              </a:defRPr>
            </a:lvl1pPr>
            <a:lvl2pPr marL="457223" indent="0">
              <a:buNone/>
              <a:defRPr/>
            </a:lvl2pPr>
          </a:lstStyle>
          <a:p>
            <a:pPr lvl="0"/>
            <a:r>
              <a:rPr lang="en-US"/>
              <a:t>Category One</a:t>
            </a:r>
          </a:p>
        </p:txBody>
      </p:sp>
      <p:sp>
        <p:nvSpPr>
          <p:cNvPr id="36" name="Text Placeholder 32">
            <a:extLst>
              <a:ext uri="{FF2B5EF4-FFF2-40B4-BE49-F238E27FC236}">
                <a16:creationId xmlns:a16="http://schemas.microsoft.com/office/drawing/2014/main" id="{60584F3B-1624-4481-A305-A94E911D41C7}"/>
              </a:ext>
            </a:extLst>
          </p:cNvPr>
          <p:cNvSpPr>
            <a:spLocks noGrp="1"/>
          </p:cNvSpPr>
          <p:nvPr>
            <p:ph type="body" sz="quarter" idx="46" hasCustomPrompt="1"/>
          </p:nvPr>
        </p:nvSpPr>
        <p:spPr>
          <a:xfrm>
            <a:off x="733111" y="3413101"/>
            <a:ext cx="2161676" cy="743259"/>
          </a:xfrm>
          <a:prstGeom prst="rect">
            <a:avLst/>
          </a:prstGeom>
        </p:spPr>
        <p:txBody>
          <a:bodyPr/>
          <a:lstStyle>
            <a:lvl1pPr marL="0" indent="0">
              <a:lnSpc>
                <a:spcPct val="90000"/>
              </a:lnSpc>
              <a:buNone/>
              <a:defRPr sz="1200" b="0" spc="-30" baseline="0">
                <a:solidFill>
                  <a:srgbClr val="000000"/>
                </a:solidFill>
              </a:defRPr>
            </a:lvl1pPr>
            <a:lvl2pPr marL="457223" indent="0">
              <a:buNone/>
              <a:defRPr/>
            </a:lvl2pPr>
          </a:lstStyle>
          <a:p>
            <a:pPr lvl="0"/>
            <a:r>
              <a:rPr lang="en-US"/>
              <a:t>You can use this space to include any text that you want, it could be some sort of summary of the information in this section.</a:t>
            </a:r>
          </a:p>
        </p:txBody>
      </p:sp>
      <p:sp>
        <p:nvSpPr>
          <p:cNvPr id="38" name="Text Placeholder 37">
            <a:extLst>
              <a:ext uri="{FF2B5EF4-FFF2-40B4-BE49-F238E27FC236}">
                <a16:creationId xmlns:a16="http://schemas.microsoft.com/office/drawing/2014/main" id="{2D96DC43-A62D-4728-B668-D3EDE6881FF2}"/>
              </a:ext>
            </a:extLst>
          </p:cNvPr>
          <p:cNvSpPr>
            <a:spLocks noGrp="1"/>
          </p:cNvSpPr>
          <p:nvPr>
            <p:ph type="body" sz="quarter" idx="47" hasCustomPrompt="1"/>
          </p:nvPr>
        </p:nvSpPr>
        <p:spPr>
          <a:xfrm>
            <a:off x="733114" y="4219750"/>
            <a:ext cx="2162175" cy="217664"/>
          </a:xfrm>
          <a:prstGeom prst="rect">
            <a:avLst/>
          </a:prstGeom>
        </p:spPr>
        <p:txBody>
          <a:bodyPr/>
          <a:lstStyle>
            <a:lvl1pPr marL="0" indent="0">
              <a:buNone/>
              <a:defRPr lang="en-US" sz="1200" b="1" kern="1200" spc="-30" dirty="0" smtClean="0">
                <a:solidFill>
                  <a:prstClr val="black"/>
                </a:solidFill>
                <a:latin typeface="+mn-lt"/>
                <a:ea typeface="Montserrat Light" charset="0"/>
                <a:cs typeface="Montserrat Light" charset="0"/>
              </a:defRPr>
            </a:lvl1pPr>
          </a:lstStyle>
          <a:p>
            <a:pPr lvl="0"/>
            <a:r>
              <a:rPr lang="en-US"/>
              <a:t>Introduce list:</a:t>
            </a:r>
          </a:p>
        </p:txBody>
      </p:sp>
      <p:sp>
        <p:nvSpPr>
          <p:cNvPr id="39" name="Text Placeholder 37">
            <a:extLst>
              <a:ext uri="{FF2B5EF4-FFF2-40B4-BE49-F238E27FC236}">
                <a16:creationId xmlns:a16="http://schemas.microsoft.com/office/drawing/2014/main" id="{894DD192-96F6-4F78-8E29-B973BB85AD6F}"/>
              </a:ext>
            </a:extLst>
          </p:cNvPr>
          <p:cNvSpPr>
            <a:spLocks noGrp="1"/>
          </p:cNvSpPr>
          <p:nvPr>
            <p:ph type="body" sz="quarter" idx="48" hasCustomPrompt="1"/>
          </p:nvPr>
        </p:nvSpPr>
        <p:spPr>
          <a:xfrm>
            <a:off x="733112" y="4499063"/>
            <a:ext cx="2162175" cy="1784376"/>
          </a:xfrm>
          <a:prstGeom prst="rect">
            <a:avLst/>
          </a:prstGeom>
        </p:spPr>
        <p:txBody>
          <a:bodyPr/>
          <a:lstStyle>
            <a:lvl1pPr marL="171459" indent="-171459">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0" name="Online Image Placeholder 23">
            <a:extLst>
              <a:ext uri="{FF2B5EF4-FFF2-40B4-BE49-F238E27FC236}">
                <a16:creationId xmlns:a16="http://schemas.microsoft.com/office/drawing/2014/main" id="{4B6C103C-EF3C-48BD-82A0-8F6B5BA450CF}"/>
              </a:ext>
            </a:extLst>
          </p:cNvPr>
          <p:cNvSpPr>
            <a:spLocks noGrp="1"/>
          </p:cNvSpPr>
          <p:nvPr>
            <p:ph type="clipArt" sz="quarter" idx="49" hasCustomPrompt="1"/>
          </p:nvPr>
        </p:nvSpPr>
        <p:spPr>
          <a:xfrm>
            <a:off x="3521134" y="2336207"/>
            <a:ext cx="742950" cy="654424"/>
          </a:xfrm>
          <a:prstGeom prst="rect">
            <a:avLst/>
          </a:prstGeom>
        </p:spPr>
        <p:txBody>
          <a:bodyPr/>
          <a:lstStyle>
            <a:lvl1pPr marL="0" indent="0" algn="ctr">
              <a:buNone/>
              <a:defRPr sz="1400" b="1"/>
            </a:lvl1pPr>
          </a:lstStyle>
          <a:p>
            <a:r>
              <a:rPr lang="en-US"/>
              <a:t>ICON</a:t>
            </a:r>
          </a:p>
        </p:txBody>
      </p:sp>
      <p:sp>
        <p:nvSpPr>
          <p:cNvPr id="41" name="Text Placeholder 32">
            <a:extLst>
              <a:ext uri="{FF2B5EF4-FFF2-40B4-BE49-F238E27FC236}">
                <a16:creationId xmlns:a16="http://schemas.microsoft.com/office/drawing/2014/main" id="{BFF99631-30FA-458A-8F30-71F8392C3748}"/>
              </a:ext>
            </a:extLst>
          </p:cNvPr>
          <p:cNvSpPr>
            <a:spLocks noGrp="1"/>
          </p:cNvSpPr>
          <p:nvPr>
            <p:ph type="body" sz="quarter" idx="50" hasCustomPrompt="1"/>
          </p:nvPr>
        </p:nvSpPr>
        <p:spPr>
          <a:xfrm>
            <a:off x="3570034" y="3095799"/>
            <a:ext cx="2161675" cy="317300"/>
          </a:xfrm>
          <a:prstGeom prst="rect">
            <a:avLst/>
          </a:prstGeom>
        </p:spPr>
        <p:txBody>
          <a:bodyPr/>
          <a:lstStyle>
            <a:lvl1pPr marL="0" indent="0">
              <a:buNone/>
              <a:defRPr sz="1400" b="1">
                <a:solidFill>
                  <a:srgbClr val="000000"/>
                </a:solidFill>
              </a:defRPr>
            </a:lvl1pPr>
            <a:lvl2pPr marL="457223" indent="0">
              <a:buNone/>
              <a:defRPr/>
            </a:lvl2pPr>
          </a:lstStyle>
          <a:p>
            <a:pPr lvl="0"/>
            <a:r>
              <a:rPr lang="en-US"/>
              <a:t>Category Two</a:t>
            </a:r>
          </a:p>
        </p:txBody>
      </p:sp>
      <p:sp>
        <p:nvSpPr>
          <p:cNvPr id="42" name="Text Placeholder 32">
            <a:extLst>
              <a:ext uri="{FF2B5EF4-FFF2-40B4-BE49-F238E27FC236}">
                <a16:creationId xmlns:a16="http://schemas.microsoft.com/office/drawing/2014/main" id="{3D8B132E-695B-4932-A5CA-149CB7E4EDD8}"/>
              </a:ext>
            </a:extLst>
          </p:cNvPr>
          <p:cNvSpPr>
            <a:spLocks noGrp="1"/>
          </p:cNvSpPr>
          <p:nvPr>
            <p:ph type="body" sz="quarter" idx="51" hasCustomPrompt="1"/>
          </p:nvPr>
        </p:nvSpPr>
        <p:spPr>
          <a:xfrm>
            <a:off x="3570033" y="3413101"/>
            <a:ext cx="2161676" cy="743259"/>
          </a:xfrm>
          <a:prstGeom prst="rect">
            <a:avLst/>
          </a:prstGeom>
        </p:spPr>
        <p:txBody>
          <a:bodyPr/>
          <a:lstStyle>
            <a:lvl1pPr marL="0" indent="0">
              <a:lnSpc>
                <a:spcPct val="90000"/>
              </a:lnSpc>
              <a:buNone/>
              <a:defRPr sz="1200" b="0" spc="-30" baseline="0">
                <a:solidFill>
                  <a:srgbClr val="000000"/>
                </a:solidFill>
              </a:defRPr>
            </a:lvl1pPr>
            <a:lvl2pPr marL="457223" indent="0">
              <a:buNone/>
              <a:defRPr/>
            </a:lvl2pPr>
          </a:lstStyle>
          <a:p>
            <a:pPr lvl="0"/>
            <a:r>
              <a:rPr lang="en-US"/>
              <a:t>You can use this space to include any text that you want, it could be some sort of summary of the information in this section.</a:t>
            </a:r>
          </a:p>
        </p:txBody>
      </p:sp>
      <p:sp>
        <p:nvSpPr>
          <p:cNvPr id="43" name="Text Placeholder 37">
            <a:extLst>
              <a:ext uri="{FF2B5EF4-FFF2-40B4-BE49-F238E27FC236}">
                <a16:creationId xmlns:a16="http://schemas.microsoft.com/office/drawing/2014/main" id="{0ACC23F1-933E-47F7-A0BD-61287FF47CEB}"/>
              </a:ext>
            </a:extLst>
          </p:cNvPr>
          <p:cNvSpPr>
            <a:spLocks noGrp="1"/>
          </p:cNvSpPr>
          <p:nvPr>
            <p:ph type="body" sz="quarter" idx="52" hasCustomPrompt="1"/>
          </p:nvPr>
        </p:nvSpPr>
        <p:spPr>
          <a:xfrm>
            <a:off x="3570036" y="4219750"/>
            <a:ext cx="2162175" cy="217664"/>
          </a:xfrm>
          <a:prstGeom prst="rect">
            <a:avLst/>
          </a:prstGeom>
        </p:spPr>
        <p:txBody>
          <a:bodyPr/>
          <a:lstStyle>
            <a:lvl1pPr marL="0" indent="0">
              <a:buNone/>
              <a:defRPr lang="en-US" sz="1200" b="1" kern="1200" spc="-30" dirty="0" smtClean="0">
                <a:solidFill>
                  <a:prstClr val="black"/>
                </a:solidFill>
                <a:latin typeface="+mn-lt"/>
                <a:ea typeface="Montserrat Light" charset="0"/>
                <a:cs typeface="Montserrat Light" charset="0"/>
              </a:defRPr>
            </a:lvl1pPr>
          </a:lstStyle>
          <a:p>
            <a:pPr lvl="0"/>
            <a:r>
              <a:rPr lang="en-US"/>
              <a:t>Introduce list:</a:t>
            </a:r>
          </a:p>
        </p:txBody>
      </p:sp>
      <p:sp>
        <p:nvSpPr>
          <p:cNvPr id="44" name="Text Placeholder 37">
            <a:extLst>
              <a:ext uri="{FF2B5EF4-FFF2-40B4-BE49-F238E27FC236}">
                <a16:creationId xmlns:a16="http://schemas.microsoft.com/office/drawing/2014/main" id="{4545289C-D1F7-45EC-8D12-D485A71F2288}"/>
              </a:ext>
            </a:extLst>
          </p:cNvPr>
          <p:cNvSpPr>
            <a:spLocks noGrp="1"/>
          </p:cNvSpPr>
          <p:nvPr>
            <p:ph type="body" sz="quarter" idx="53" hasCustomPrompt="1"/>
          </p:nvPr>
        </p:nvSpPr>
        <p:spPr>
          <a:xfrm>
            <a:off x="3570034" y="4499063"/>
            <a:ext cx="2162175" cy="1784376"/>
          </a:xfrm>
          <a:prstGeom prst="rect">
            <a:avLst/>
          </a:prstGeom>
        </p:spPr>
        <p:txBody>
          <a:bodyPr/>
          <a:lstStyle>
            <a:lvl1pPr marL="171459" indent="-171459">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5" name="Online Image Placeholder 23">
            <a:extLst>
              <a:ext uri="{FF2B5EF4-FFF2-40B4-BE49-F238E27FC236}">
                <a16:creationId xmlns:a16="http://schemas.microsoft.com/office/drawing/2014/main" id="{032CC6A5-E53A-482D-A176-A94A9C1D09F9}"/>
              </a:ext>
            </a:extLst>
          </p:cNvPr>
          <p:cNvSpPr>
            <a:spLocks noGrp="1"/>
          </p:cNvSpPr>
          <p:nvPr>
            <p:ph type="clipArt" sz="quarter" idx="54" hasCustomPrompt="1"/>
          </p:nvPr>
        </p:nvSpPr>
        <p:spPr>
          <a:xfrm>
            <a:off x="6357556" y="2336207"/>
            <a:ext cx="742950" cy="654424"/>
          </a:xfrm>
          <a:prstGeom prst="rect">
            <a:avLst/>
          </a:prstGeom>
        </p:spPr>
        <p:txBody>
          <a:bodyPr/>
          <a:lstStyle>
            <a:lvl1pPr marL="0" indent="0" algn="ctr">
              <a:buNone/>
              <a:defRPr sz="1400" b="1"/>
            </a:lvl1pPr>
          </a:lstStyle>
          <a:p>
            <a:r>
              <a:rPr lang="en-US"/>
              <a:t>ICON</a:t>
            </a:r>
          </a:p>
        </p:txBody>
      </p:sp>
      <p:sp>
        <p:nvSpPr>
          <p:cNvPr id="46" name="Text Placeholder 32">
            <a:extLst>
              <a:ext uri="{FF2B5EF4-FFF2-40B4-BE49-F238E27FC236}">
                <a16:creationId xmlns:a16="http://schemas.microsoft.com/office/drawing/2014/main" id="{20657877-89DB-4BCB-8EA4-C0ECFB560DF6}"/>
              </a:ext>
            </a:extLst>
          </p:cNvPr>
          <p:cNvSpPr>
            <a:spLocks noGrp="1"/>
          </p:cNvSpPr>
          <p:nvPr>
            <p:ph type="body" sz="quarter" idx="55" hasCustomPrompt="1"/>
          </p:nvPr>
        </p:nvSpPr>
        <p:spPr>
          <a:xfrm>
            <a:off x="6406456" y="3095799"/>
            <a:ext cx="2161675" cy="317300"/>
          </a:xfrm>
          <a:prstGeom prst="rect">
            <a:avLst/>
          </a:prstGeom>
        </p:spPr>
        <p:txBody>
          <a:bodyPr/>
          <a:lstStyle>
            <a:lvl1pPr marL="0" indent="0">
              <a:buNone/>
              <a:defRPr sz="1400" b="1">
                <a:solidFill>
                  <a:srgbClr val="000000"/>
                </a:solidFill>
              </a:defRPr>
            </a:lvl1pPr>
            <a:lvl2pPr marL="457223" indent="0">
              <a:buNone/>
              <a:defRPr/>
            </a:lvl2pPr>
          </a:lstStyle>
          <a:p>
            <a:pPr lvl="0"/>
            <a:r>
              <a:rPr lang="en-US"/>
              <a:t>Category Three</a:t>
            </a:r>
          </a:p>
        </p:txBody>
      </p:sp>
      <p:sp>
        <p:nvSpPr>
          <p:cNvPr id="47" name="Text Placeholder 32">
            <a:extLst>
              <a:ext uri="{FF2B5EF4-FFF2-40B4-BE49-F238E27FC236}">
                <a16:creationId xmlns:a16="http://schemas.microsoft.com/office/drawing/2014/main" id="{44AF84C2-641F-43DF-8BD6-ABC07486F009}"/>
              </a:ext>
            </a:extLst>
          </p:cNvPr>
          <p:cNvSpPr>
            <a:spLocks noGrp="1"/>
          </p:cNvSpPr>
          <p:nvPr>
            <p:ph type="body" sz="quarter" idx="56" hasCustomPrompt="1"/>
          </p:nvPr>
        </p:nvSpPr>
        <p:spPr>
          <a:xfrm>
            <a:off x="6406455" y="3413101"/>
            <a:ext cx="2161676" cy="743259"/>
          </a:xfrm>
          <a:prstGeom prst="rect">
            <a:avLst/>
          </a:prstGeom>
        </p:spPr>
        <p:txBody>
          <a:bodyPr/>
          <a:lstStyle>
            <a:lvl1pPr marL="0" indent="0">
              <a:lnSpc>
                <a:spcPct val="90000"/>
              </a:lnSpc>
              <a:buNone/>
              <a:defRPr sz="1200" b="0" spc="-30" baseline="0">
                <a:solidFill>
                  <a:srgbClr val="000000"/>
                </a:solidFill>
              </a:defRPr>
            </a:lvl1pPr>
            <a:lvl2pPr marL="457223" indent="0">
              <a:buNone/>
              <a:defRPr/>
            </a:lvl2pPr>
          </a:lstStyle>
          <a:p>
            <a:pPr lvl="0"/>
            <a:r>
              <a:rPr lang="en-US"/>
              <a:t>You can use this space to include any text that you want, it could be some sort of summary of the information in this section.</a:t>
            </a:r>
          </a:p>
        </p:txBody>
      </p:sp>
      <p:sp>
        <p:nvSpPr>
          <p:cNvPr id="48" name="Text Placeholder 37">
            <a:extLst>
              <a:ext uri="{FF2B5EF4-FFF2-40B4-BE49-F238E27FC236}">
                <a16:creationId xmlns:a16="http://schemas.microsoft.com/office/drawing/2014/main" id="{45548E7C-C0C4-491F-BB5E-4112EABD0C41}"/>
              </a:ext>
            </a:extLst>
          </p:cNvPr>
          <p:cNvSpPr>
            <a:spLocks noGrp="1"/>
          </p:cNvSpPr>
          <p:nvPr>
            <p:ph type="body" sz="quarter" idx="57" hasCustomPrompt="1"/>
          </p:nvPr>
        </p:nvSpPr>
        <p:spPr>
          <a:xfrm>
            <a:off x="6406458" y="4219750"/>
            <a:ext cx="2162175" cy="217664"/>
          </a:xfrm>
          <a:prstGeom prst="rect">
            <a:avLst/>
          </a:prstGeom>
        </p:spPr>
        <p:txBody>
          <a:bodyPr/>
          <a:lstStyle>
            <a:lvl1pPr marL="0" indent="0">
              <a:buNone/>
              <a:defRPr lang="en-US" sz="1200" b="1" kern="1200" spc="-30" dirty="0" smtClean="0">
                <a:solidFill>
                  <a:prstClr val="black"/>
                </a:solidFill>
                <a:latin typeface="+mn-lt"/>
                <a:ea typeface="Montserrat Light" charset="0"/>
                <a:cs typeface="Montserrat Light" charset="0"/>
              </a:defRPr>
            </a:lvl1pPr>
          </a:lstStyle>
          <a:p>
            <a:pPr lvl="0"/>
            <a:r>
              <a:rPr lang="en-US"/>
              <a:t>Introduce list:</a:t>
            </a:r>
          </a:p>
        </p:txBody>
      </p:sp>
      <p:sp>
        <p:nvSpPr>
          <p:cNvPr id="49" name="Text Placeholder 37">
            <a:extLst>
              <a:ext uri="{FF2B5EF4-FFF2-40B4-BE49-F238E27FC236}">
                <a16:creationId xmlns:a16="http://schemas.microsoft.com/office/drawing/2014/main" id="{01B26AD4-D3E1-4A99-898D-AB1E71772E41}"/>
              </a:ext>
            </a:extLst>
          </p:cNvPr>
          <p:cNvSpPr>
            <a:spLocks noGrp="1"/>
          </p:cNvSpPr>
          <p:nvPr>
            <p:ph type="body" sz="quarter" idx="58" hasCustomPrompt="1"/>
          </p:nvPr>
        </p:nvSpPr>
        <p:spPr>
          <a:xfrm>
            <a:off x="6406456" y="4499063"/>
            <a:ext cx="2162175" cy="1784376"/>
          </a:xfrm>
          <a:prstGeom prst="rect">
            <a:avLst/>
          </a:prstGeom>
        </p:spPr>
        <p:txBody>
          <a:bodyPr/>
          <a:lstStyle>
            <a:lvl1pPr marL="171459" indent="-171459">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50" name="Online Image Placeholder 23">
            <a:extLst>
              <a:ext uri="{FF2B5EF4-FFF2-40B4-BE49-F238E27FC236}">
                <a16:creationId xmlns:a16="http://schemas.microsoft.com/office/drawing/2014/main" id="{D24D25A5-7A79-45CF-959F-6A560398E424}"/>
              </a:ext>
            </a:extLst>
          </p:cNvPr>
          <p:cNvSpPr>
            <a:spLocks noGrp="1"/>
          </p:cNvSpPr>
          <p:nvPr>
            <p:ph type="clipArt" sz="quarter" idx="59" hasCustomPrompt="1"/>
          </p:nvPr>
        </p:nvSpPr>
        <p:spPr>
          <a:xfrm>
            <a:off x="9194478" y="2336207"/>
            <a:ext cx="742950" cy="654424"/>
          </a:xfrm>
          <a:prstGeom prst="rect">
            <a:avLst/>
          </a:prstGeom>
        </p:spPr>
        <p:txBody>
          <a:bodyPr/>
          <a:lstStyle>
            <a:lvl1pPr marL="0" indent="0" algn="ctr">
              <a:buNone/>
              <a:defRPr sz="1400" b="1"/>
            </a:lvl1pPr>
          </a:lstStyle>
          <a:p>
            <a:r>
              <a:rPr lang="en-US"/>
              <a:t>ICON</a:t>
            </a:r>
          </a:p>
        </p:txBody>
      </p:sp>
      <p:sp>
        <p:nvSpPr>
          <p:cNvPr id="51" name="Text Placeholder 32">
            <a:extLst>
              <a:ext uri="{FF2B5EF4-FFF2-40B4-BE49-F238E27FC236}">
                <a16:creationId xmlns:a16="http://schemas.microsoft.com/office/drawing/2014/main" id="{62BD54AA-145D-4A2A-84E4-08EBAB31B59B}"/>
              </a:ext>
            </a:extLst>
          </p:cNvPr>
          <p:cNvSpPr>
            <a:spLocks noGrp="1"/>
          </p:cNvSpPr>
          <p:nvPr>
            <p:ph type="body" sz="quarter" idx="60" hasCustomPrompt="1"/>
          </p:nvPr>
        </p:nvSpPr>
        <p:spPr>
          <a:xfrm>
            <a:off x="9243378" y="3095799"/>
            <a:ext cx="2161675" cy="317300"/>
          </a:xfrm>
          <a:prstGeom prst="rect">
            <a:avLst/>
          </a:prstGeom>
        </p:spPr>
        <p:txBody>
          <a:bodyPr/>
          <a:lstStyle>
            <a:lvl1pPr marL="0" indent="0">
              <a:buNone/>
              <a:defRPr sz="1400" b="1">
                <a:solidFill>
                  <a:srgbClr val="000000"/>
                </a:solidFill>
              </a:defRPr>
            </a:lvl1pPr>
            <a:lvl2pPr marL="457223" indent="0">
              <a:buNone/>
              <a:defRPr/>
            </a:lvl2pPr>
          </a:lstStyle>
          <a:p>
            <a:pPr lvl="0"/>
            <a:r>
              <a:rPr lang="en-US"/>
              <a:t>Category Four</a:t>
            </a:r>
          </a:p>
        </p:txBody>
      </p:sp>
      <p:sp>
        <p:nvSpPr>
          <p:cNvPr id="52" name="Text Placeholder 32">
            <a:extLst>
              <a:ext uri="{FF2B5EF4-FFF2-40B4-BE49-F238E27FC236}">
                <a16:creationId xmlns:a16="http://schemas.microsoft.com/office/drawing/2014/main" id="{9F76B0C7-DF7D-4C8D-84BC-26137BB93D27}"/>
              </a:ext>
            </a:extLst>
          </p:cNvPr>
          <p:cNvSpPr>
            <a:spLocks noGrp="1"/>
          </p:cNvSpPr>
          <p:nvPr>
            <p:ph type="body" sz="quarter" idx="61" hasCustomPrompt="1"/>
          </p:nvPr>
        </p:nvSpPr>
        <p:spPr>
          <a:xfrm>
            <a:off x="9243377" y="3413101"/>
            <a:ext cx="2161676" cy="743259"/>
          </a:xfrm>
          <a:prstGeom prst="rect">
            <a:avLst/>
          </a:prstGeom>
        </p:spPr>
        <p:txBody>
          <a:bodyPr/>
          <a:lstStyle>
            <a:lvl1pPr marL="0" indent="0">
              <a:lnSpc>
                <a:spcPct val="90000"/>
              </a:lnSpc>
              <a:buNone/>
              <a:defRPr sz="1200" b="0" spc="-30" baseline="0">
                <a:solidFill>
                  <a:srgbClr val="000000"/>
                </a:solidFill>
              </a:defRPr>
            </a:lvl1pPr>
            <a:lvl2pPr marL="457223" indent="0">
              <a:buNone/>
              <a:defRPr/>
            </a:lvl2pPr>
          </a:lstStyle>
          <a:p>
            <a:pPr lvl="0"/>
            <a:r>
              <a:rPr lang="en-US"/>
              <a:t>You can use this space to include any text that you want, it could be some sort of summary of the information in this section.</a:t>
            </a:r>
          </a:p>
        </p:txBody>
      </p:sp>
      <p:sp>
        <p:nvSpPr>
          <p:cNvPr id="53" name="Text Placeholder 37">
            <a:extLst>
              <a:ext uri="{FF2B5EF4-FFF2-40B4-BE49-F238E27FC236}">
                <a16:creationId xmlns:a16="http://schemas.microsoft.com/office/drawing/2014/main" id="{DBD80E9D-8904-4EE8-98F7-A80EB94EC607}"/>
              </a:ext>
            </a:extLst>
          </p:cNvPr>
          <p:cNvSpPr>
            <a:spLocks noGrp="1"/>
          </p:cNvSpPr>
          <p:nvPr>
            <p:ph type="body" sz="quarter" idx="62" hasCustomPrompt="1"/>
          </p:nvPr>
        </p:nvSpPr>
        <p:spPr>
          <a:xfrm>
            <a:off x="9243380" y="4219750"/>
            <a:ext cx="2162175" cy="217664"/>
          </a:xfrm>
          <a:prstGeom prst="rect">
            <a:avLst/>
          </a:prstGeom>
        </p:spPr>
        <p:txBody>
          <a:bodyPr/>
          <a:lstStyle>
            <a:lvl1pPr marL="0" indent="0">
              <a:buNone/>
              <a:defRPr lang="en-US" sz="1200" b="1" kern="1200" spc="-30" dirty="0" smtClean="0">
                <a:solidFill>
                  <a:prstClr val="black"/>
                </a:solidFill>
                <a:latin typeface="+mn-lt"/>
                <a:ea typeface="Montserrat Light" charset="0"/>
                <a:cs typeface="Montserrat Light" charset="0"/>
              </a:defRPr>
            </a:lvl1pPr>
          </a:lstStyle>
          <a:p>
            <a:pPr lvl="0"/>
            <a:r>
              <a:rPr lang="en-US"/>
              <a:t>Introduce list:</a:t>
            </a:r>
          </a:p>
        </p:txBody>
      </p:sp>
      <p:sp>
        <p:nvSpPr>
          <p:cNvPr id="54" name="Text Placeholder 37">
            <a:extLst>
              <a:ext uri="{FF2B5EF4-FFF2-40B4-BE49-F238E27FC236}">
                <a16:creationId xmlns:a16="http://schemas.microsoft.com/office/drawing/2014/main" id="{1B89B741-A56C-40C9-A007-0036C5D53191}"/>
              </a:ext>
            </a:extLst>
          </p:cNvPr>
          <p:cNvSpPr>
            <a:spLocks noGrp="1"/>
          </p:cNvSpPr>
          <p:nvPr>
            <p:ph type="body" sz="quarter" idx="63" hasCustomPrompt="1"/>
          </p:nvPr>
        </p:nvSpPr>
        <p:spPr>
          <a:xfrm>
            <a:off x="9243378" y="4499063"/>
            <a:ext cx="2162175" cy="1784376"/>
          </a:xfrm>
          <a:prstGeom prst="rect">
            <a:avLst/>
          </a:prstGeom>
        </p:spPr>
        <p:txBody>
          <a:bodyPr/>
          <a:lstStyle>
            <a:lvl1pPr marL="171459" indent="-171459">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29" name="Text Placeholder 34">
            <a:extLst>
              <a:ext uri="{FF2B5EF4-FFF2-40B4-BE49-F238E27FC236}">
                <a16:creationId xmlns:a16="http://schemas.microsoft.com/office/drawing/2014/main" id="{5315756B-5567-48EE-B0C2-05D705018498}"/>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0" name="Title 16">
            <a:extLst>
              <a:ext uri="{FF2B5EF4-FFF2-40B4-BE49-F238E27FC236}">
                <a16:creationId xmlns:a16="http://schemas.microsoft.com/office/drawing/2014/main" id="{DD391296-5290-418A-B6A6-5399A2D07E14}"/>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1" name="Slide Number Placeholder 3">
            <a:extLst>
              <a:ext uri="{FF2B5EF4-FFF2-40B4-BE49-F238E27FC236}">
                <a16:creationId xmlns:a16="http://schemas.microsoft.com/office/drawing/2014/main" id="{093F017F-23EC-4786-B457-DF94C43093C6}"/>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32" name="Text Placeholder 4">
            <a:extLst>
              <a:ext uri="{FF2B5EF4-FFF2-40B4-BE49-F238E27FC236}">
                <a16:creationId xmlns:a16="http://schemas.microsoft.com/office/drawing/2014/main" id="{5DCBDF96-D2E4-4E6A-860B-40982DD1D965}"/>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404805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D97EE3F7-9747-470C-BA0B-6B68B9EDCD0D}"/>
              </a:ext>
            </a:extLst>
          </p:cNvPr>
          <p:cNvSpPr>
            <a:spLocks noGrp="1"/>
          </p:cNvSpPr>
          <p:nvPr>
            <p:ph type="tbl" sz="quarter" idx="20" hasCustomPrompt="1"/>
          </p:nvPr>
        </p:nvSpPr>
        <p:spPr>
          <a:xfrm>
            <a:off x="452438" y="1731004"/>
            <a:ext cx="11150600" cy="4302834"/>
          </a:xfrm>
          <a:prstGeom prst="rect">
            <a:avLst/>
          </a:prstGeom>
        </p:spPr>
        <p:txBody>
          <a:bodyPr/>
          <a:lstStyle>
            <a:lvl1pPr marL="0" indent="0" algn="ctr">
              <a:buNone/>
              <a:defRPr sz="1400" b="1"/>
            </a:lvl1pPr>
          </a:lstStyle>
          <a:p>
            <a:r>
              <a:rPr lang="en-US"/>
              <a:t>TABLE</a:t>
            </a:r>
          </a:p>
        </p:txBody>
      </p:sp>
      <p:sp>
        <p:nvSpPr>
          <p:cNvPr id="25" name="Text Placeholder 5">
            <a:extLst>
              <a:ext uri="{FF2B5EF4-FFF2-40B4-BE49-F238E27FC236}">
                <a16:creationId xmlns:a16="http://schemas.microsoft.com/office/drawing/2014/main" id="{D2D52973-E026-416C-89AF-665E38806892}"/>
              </a:ext>
            </a:extLst>
          </p:cNvPr>
          <p:cNvSpPr>
            <a:spLocks noGrp="1"/>
          </p:cNvSpPr>
          <p:nvPr>
            <p:ph type="body" sz="quarter" idx="49" hasCustomPrompt="1"/>
          </p:nvPr>
        </p:nvSpPr>
        <p:spPr>
          <a:xfrm>
            <a:off x="447358" y="6175376"/>
            <a:ext cx="11160599" cy="365125"/>
          </a:xfrm>
          <a:prstGeom prst="rect">
            <a:avLst/>
          </a:prstGeom>
          <a:solidFill>
            <a:schemeClr val="accent1"/>
          </a:solidFill>
          <a:ln>
            <a:noFill/>
          </a:ln>
        </p:spPr>
        <p:txBody>
          <a:bodyPr anchor="ctr"/>
          <a:lstStyle>
            <a:lvl1pPr marL="0" indent="0">
              <a:buNone/>
              <a:defRPr sz="1400">
                <a:solidFill>
                  <a:schemeClr val="bg1"/>
                </a:solidFill>
              </a:defRPr>
            </a:lvl1pPr>
          </a:lstStyle>
          <a:p>
            <a:pPr lvl="0"/>
            <a:r>
              <a:rPr lang="en-US"/>
              <a:t>One or two lines of text</a:t>
            </a:r>
          </a:p>
        </p:txBody>
      </p:sp>
      <p:sp>
        <p:nvSpPr>
          <p:cNvPr id="8" name="Text Placeholder 34">
            <a:extLst>
              <a:ext uri="{FF2B5EF4-FFF2-40B4-BE49-F238E27FC236}">
                <a16:creationId xmlns:a16="http://schemas.microsoft.com/office/drawing/2014/main" id="{CB39EF80-84B8-4EBF-9F68-FCE58F8B1EF2}"/>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9" name="Title 16">
            <a:extLst>
              <a:ext uri="{FF2B5EF4-FFF2-40B4-BE49-F238E27FC236}">
                <a16:creationId xmlns:a16="http://schemas.microsoft.com/office/drawing/2014/main" id="{00863BD4-0FBC-4E6D-84FF-9F2E0F9BC12B}"/>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0" name="Slide Number Placeholder 3">
            <a:extLst>
              <a:ext uri="{FF2B5EF4-FFF2-40B4-BE49-F238E27FC236}">
                <a16:creationId xmlns:a16="http://schemas.microsoft.com/office/drawing/2014/main" id="{00CA42F7-6A3F-4A1A-9520-0FD80FCB500B}"/>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1" name="Text Placeholder 4">
            <a:extLst>
              <a:ext uri="{FF2B5EF4-FFF2-40B4-BE49-F238E27FC236}">
                <a16:creationId xmlns:a16="http://schemas.microsoft.com/office/drawing/2014/main" id="{AF164636-F18C-4F24-8847-1329B624E8F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15150149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Sections with Table">
    <p:spTree>
      <p:nvGrpSpPr>
        <p:cNvPr id="1" name=""/>
        <p:cNvGrpSpPr/>
        <p:nvPr/>
      </p:nvGrpSpPr>
      <p:grpSpPr>
        <a:xfrm>
          <a:off x="0" y="0"/>
          <a:ext cx="0" cy="0"/>
          <a:chOff x="0" y="0"/>
          <a:chExt cx="0" cy="0"/>
        </a:xfrm>
      </p:grpSpPr>
      <p:sp>
        <p:nvSpPr>
          <p:cNvPr id="24" name="Online Image Placeholder 23">
            <a:extLst>
              <a:ext uri="{FF2B5EF4-FFF2-40B4-BE49-F238E27FC236}">
                <a16:creationId xmlns:a16="http://schemas.microsoft.com/office/drawing/2014/main" id="{B73CEAB1-23D2-464A-B951-0B345A4EF047}"/>
              </a:ext>
            </a:extLst>
          </p:cNvPr>
          <p:cNvSpPr>
            <a:spLocks noGrp="1"/>
          </p:cNvSpPr>
          <p:nvPr>
            <p:ph type="clipArt" sz="quarter" idx="14" hasCustomPrompt="1"/>
          </p:nvPr>
        </p:nvSpPr>
        <p:spPr>
          <a:xfrm>
            <a:off x="512764" y="2362201"/>
            <a:ext cx="742950" cy="747713"/>
          </a:xfrm>
          <a:prstGeom prst="rect">
            <a:avLst/>
          </a:prstGeom>
        </p:spPr>
        <p:txBody>
          <a:bodyPr/>
          <a:lstStyle>
            <a:lvl1pPr marL="0" indent="0" algn="ctr">
              <a:buNone/>
              <a:defRPr sz="1400" b="1"/>
            </a:lvl1pPr>
          </a:lstStyle>
          <a:p>
            <a:r>
              <a:rPr lang="en-US"/>
              <a:t>ICON</a:t>
            </a:r>
          </a:p>
        </p:txBody>
      </p:sp>
      <p:sp>
        <p:nvSpPr>
          <p:cNvPr id="3" name="Rectangle 2">
            <a:extLst>
              <a:ext uri="{FF2B5EF4-FFF2-40B4-BE49-F238E27FC236}">
                <a16:creationId xmlns:a16="http://schemas.microsoft.com/office/drawing/2014/main" id="{FDEA488B-E127-466B-95B7-1D231887DA95}"/>
              </a:ext>
            </a:extLst>
          </p:cNvPr>
          <p:cNvSpPr/>
          <p:nvPr userDrawn="1"/>
        </p:nvSpPr>
        <p:spPr>
          <a:xfrm>
            <a:off x="7652061" y="1794202"/>
            <a:ext cx="3910423" cy="4366486"/>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D2519CD8-52DC-4629-A727-65F5632CCBAB}"/>
              </a:ext>
            </a:extLst>
          </p:cNvPr>
          <p:cNvCxnSpPr>
            <a:cxnSpLocks/>
          </p:cNvCxnSpPr>
          <p:nvPr userDrawn="1"/>
        </p:nvCxnSpPr>
        <p:spPr>
          <a:xfrm>
            <a:off x="539821" y="2024154"/>
            <a:ext cx="6384192" cy="0"/>
          </a:xfrm>
          <a:prstGeom prst="line">
            <a:avLst/>
          </a:prstGeom>
          <a:noFill/>
          <a:ln w="25400" cap="flat" cmpd="sng" algn="ctr">
            <a:solidFill>
              <a:srgbClr val="20558A"/>
            </a:solidFill>
            <a:prstDash val="solid"/>
          </a:ln>
          <a:effectLst/>
        </p:spPr>
      </p:cxnSp>
      <p:sp>
        <p:nvSpPr>
          <p:cNvPr id="29" name="Table Placeholder 28">
            <a:extLst>
              <a:ext uri="{FF2B5EF4-FFF2-40B4-BE49-F238E27FC236}">
                <a16:creationId xmlns:a16="http://schemas.microsoft.com/office/drawing/2014/main" id="{C529D872-6E4D-4B46-A687-5466E28C6F3E}"/>
              </a:ext>
            </a:extLst>
          </p:cNvPr>
          <p:cNvSpPr>
            <a:spLocks noGrp="1"/>
          </p:cNvSpPr>
          <p:nvPr>
            <p:ph type="tbl" sz="quarter" idx="18" hasCustomPrompt="1"/>
          </p:nvPr>
        </p:nvSpPr>
        <p:spPr>
          <a:xfrm>
            <a:off x="7839153" y="2362200"/>
            <a:ext cx="3505276" cy="3509962"/>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TABLE</a:t>
            </a:r>
          </a:p>
        </p:txBody>
      </p:sp>
      <p:sp>
        <p:nvSpPr>
          <p:cNvPr id="36" name="Text Placeholder 34">
            <a:extLst>
              <a:ext uri="{FF2B5EF4-FFF2-40B4-BE49-F238E27FC236}">
                <a16:creationId xmlns:a16="http://schemas.microsoft.com/office/drawing/2014/main" id="{78CAE256-29CD-4198-839C-8F464330CF55}"/>
              </a:ext>
            </a:extLst>
          </p:cNvPr>
          <p:cNvSpPr>
            <a:spLocks noGrp="1"/>
          </p:cNvSpPr>
          <p:nvPr>
            <p:ph type="body" sz="quarter" idx="20" hasCustomPrompt="1"/>
          </p:nvPr>
        </p:nvSpPr>
        <p:spPr>
          <a:xfrm>
            <a:off x="455727" y="1651295"/>
            <a:ext cx="6492240" cy="357695"/>
          </a:xfrm>
          <a:prstGeom prst="rect">
            <a:avLst/>
          </a:prstGeom>
        </p:spPr>
        <p:txBody>
          <a:bodyPr/>
          <a:lstStyle>
            <a:lvl1pPr marL="0" indent="0" algn="l" defTabSz="914446"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sp>
        <p:nvSpPr>
          <p:cNvPr id="37" name="Text Placeholder 34">
            <a:extLst>
              <a:ext uri="{FF2B5EF4-FFF2-40B4-BE49-F238E27FC236}">
                <a16:creationId xmlns:a16="http://schemas.microsoft.com/office/drawing/2014/main" id="{59648FC0-DDF7-4A89-8CEA-2665D62C5C13}"/>
              </a:ext>
            </a:extLst>
          </p:cNvPr>
          <p:cNvSpPr>
            <a:spLocks noGrp="1"/>
          </p:cNvSpPr>
          <p:nvPr>
            <p:ph type="body" sz="quarter" idx="21" hasCustomPrompt="1"/>
          </p:nvPr>
        </p:nvSpPr>
        <p:spPr>
          <a:xfrm>
            <a:off x="1498078" y="2331874"/>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46" name="Text Placeholder 45">
            <a:extLst>
              <a:ext uri="{FF2B5EF4-FFF2-40B4-BE49-F238E27FC236}">
                <a16:creationId xmlns:a16="http://schemas.microsoft.com/office/drawing/2014/main" id="{7DC456A3-D2F5-4362-B254-521E96D24895}"/>
              </a:ext>
            </a:extLst>
          </p:cNvPr>
          <p:cNvSpPr>
            <a:spLocks noGrp="1"/>
          </p:cNvSpPr>
          <p:nvPr>
            <p:ph type="body" sz="quarter" idx="29" hasCustomPrompt="1"/>
          </p:nvPr>
        </p:nvSpPr>
        <p:spPr>
          <a:xfrm>
            <a:off x="1498079" y="2607568"/>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53" name="Text Placeholder 34">
            <a:extLst>
              <a:ext uri="{FF2B5EF4-FFF2-40B4-BE49-F238E27FC236}">
                <a16:creationId xmlns:a16="http://schemas.microsoft.com/office/drawing/2014/main" id="{8194A8DC-44D6-4BFB-9683-F890328CFD57}"/>
              </a:ext>
            </a:extLst>
          </p:cNvPr>
          <p:cNvSpPr>
            <a:spLocks noGrp="1"/>
          </p:cNvSpPr>
          <p:nvPr>
            <p:ph type="body" sz="quarter" idx="36" hasCustomPrompt="1"/>
          </p:nvPr>
        </p:nvSpPr>
        <p:spPr>
          <a:xfrm>
            <a:off x="7755286" y="1935879"/>
            <a:ext cx="3589143" cy="361765"/>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Callout Title</a:t>
            </a:r>
          </a:p>
        </p:txBody>
      </p:sp>
      <p:sp>
        <p:nvSpPr>
          <p:cNvPr id="54" name="Online Image Placeholder 23">
            <a:extLst>
              <a:ext uri="{FF2B5EF4-FFF2-40B4-BE49-F238E27FC236}">
                <a16:creationId xmlns:a16="http://schemas.microsoft.com/office/drawing/2014/main" id="{26E1C26C-6971-46F3-8019-6A79511BE3A5}"/>
              </a:ext>
            </a:extLst>
          </p:cNvPr>
          <p:cNvSpPr>
            <a:spLocks noGrp="1"/>
          </p:cNvSpPr>
          <p:nvPr>
            <p:ph type="clipArt" sz="quarter" idx="37" hasCustomPrompt="1"/>
          </p:nvPr>
        </p:nvSpPr>
        <p:spPr>
          <a:xfrm>
            <a:off x="511768" y="3365739"/>
            <a:ext cx="742950" cy="747713"/>
          </a:xfrm>
          <a:prstGeom prst="rect">
            <a:avLst/>
          </a:prstGeom>
        </p:spPr>
        <p:txBody>
          <a:bodyPr/>
          <a:lstStyle>
            <a:lvl1pPr marL="0" indent="0" algn="ctr">
              <a:buNone/>
              <a:defRPr sz="1400" b="1"/>
            </a:lvl1pPr>
          </a:lstStyle>
          <a:p>
            <a:r>
              <a:rPr lang="en-US"/>
              <a:t>ICON</a:t>
            </a:r>
          </a:p>
        </p:txBody>
      </p:sp>
      <p:sp>
        <p:nvSpPr>
          <p:cNvPr id="55" name="Text Placeholder 34">
            <a:extLst>
              <a:ext uri="{FF2B5EF4-FFF2-40B4-BE49-F238E27FC236}">
                <a16:creationId xmlns:a16="http://schemas.microsoft.com/office/drawing/2014/main" id="{AF786967-E538-4F97-AF4F-A1EAD32CB986}"/>
              </a:ext>
            </a:extLst>
          </p:cNvPr>
          <p:cNvSpPr>
            <a:spLocks noGrp="1"/>
          </p:cNvSpPr>
          <p:nvPr>
            <p:ph type="body" sz="quarter" idx="38" hasCustomPrompt="1"/>
          </p:nvPr>
        </p:nvSpPr>
        <p:spPr>
          <a:xfrm>
            <a:off x="1497083" y="3335414"/>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6" name="Text Placeholder 45">
            <a:extLst>
              <a:ext uri="{FF2B5EF4-FFF2-40B4-BE49-F238E27FC236}">
                <a16:creationId xmlns:a16="http://schemas.microsoft.com/office/drawing/2014/main" id="{6C774F0B-B20F-4749-B9ED-9723CE4D30D9}"/>
              </a:ext>
            </a:extLst>
          </p:cNvPr>
          <p:cNvSpPr>
            <a:spLocks noGrp="1"/>
          </p:cNvSpPr>
          <p:nvPr>
            <p:ph type="body" sz="quarter" idx="39" hasCustomPrompt="1"/>
          </p:nvPr>
        </p:nvSpPr>
        <p:spPr>
          <a:xfrm>
            <a:off x="1497084" y="3611107"/>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57" name="Online Image Placeholder 23">
            <a:extLst>
              <a:ext uri="{FF2B5EF4-FFF2-40B4-BE49-F238E27FC236}">
                <a16:creationId xmlns:a16="http://schemas.microsoft.com/office/drawing/2014/main" id="{4AEF3FC0-879A-401F-8914-43D39404CBB9}"/>
              </a:ext>
            </a:extLst>
          </p:cNvPr>
          <p:cNvSpPr>
            <a:spLocks noGrp="1"/>
          </p:cNvSpPr>
          <p:nvPr>
            <p:ph type="clipArt" sz="quarter" idx="40" hasCustomPrompt="1"/>
          </p:nvPr>
        </p:nvSpPr>
        <p:spPr>
          <a:xfrm>
            <a:off x="512404" y="4388235"/>
            <a:ext cx="742950" cy="747713"/>
          </a:xfrm>
          <a:prstGeom prst="rect">
            <a:avLst/>
          </a:prstGeom>
        </p:spPr>
        <p:txBody>
          <a:bodyPr/>
          <a:lstStyle>
            <a:lvl1pPr marL="0" indent="0" algn="ctr">
              <a:buNone/>
              <a:defRPr sz="1400" b="1"/>
            </a:lvl1pPr>
          </a:lstStyle>
          <a:p>
            <a:r>
              <a:rPr lang="en-US"/>
              <a:t>ICON</a:t>
            </a:r>
          </a:p>
        </p:txBody>
      </p:sp>
      <p:sp>
        <p:nvSpPr>
          <p:cNvPr id="58" name="Text Placeholder 34">
            <a:extLst>
              <a:ext uri="{FF2B5EF4-FFF2-40B4-BE49-F238E27FC236}">
                <a16:creationId xmlns:a16="http://schemas.microsoft.com/office/drawing/2014/main" id="{1B75F4F1-1CA5-4BE4-B280-E03E486890A3}"/>
              </a:ext>
            </a:extLst>
          </p:cNvPr>
          <p:cNvSpPr>
            <a:spLocks noGrp="1"/>
          </p:cNvSpPr>
          <p:nvPr>
            <p:ph type="body" sz="quarter" idx="41" hasCustomPrompt="1"/>
          </p:nvPr>
        </p:nvSpPr>
        <p:spPr>
          <a:xfrm>
            <a:off x="1497718" y="4357908"/>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9" name="Text Placeholder 45">
            <a:extLst>
              <a:ext uri="{FF2B5EF4-FFF2-40B4-BE49-F238E27FC236}">
                <a16:creationId xmlns:a16="http://schemas.microsoft.com/office/drawing/2014/main" id="{720151D8-C0B5-48DF-BEFB-E830653CD24A}"/>
              </a:ext>
            </a:extLst>
          </p:cNvPr>
          <p:cNvSpPr>
            <a:spLocks noGrp="1"/>
          </p:cNvSpPr>
          <p:nvPr>
            <p:ph type="body" sz="quarter" idx="42" hasCustomPrompt="1"/>
          </p:nvPr>
        </p:nvSpPr>
        <p:spPr>
          <a:xfrm>
            <a:off x="1497718" y="4633602"/>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60" name="Online Image Placeholder 23">
            <a:extLst>
              <a:ext uri="{FF2B5EF4-FFF2-40B4-BE49-F238E27FC236}">
                <a16:creationId xmlns:a16="http://schemas.microsoft.com/office/drawing/2014/main" id="{420DF7D8-6538-42B4-ACD5-10CB9612C2C0}"/>
              </a:ext>
            </a:extLst>
          </p:cNvPr>
          <p:cNvSpPr>
            <a:spLocks noGrp="1"/>
          </p:cNvSpPr>
          <p:nvPr>
            <p:ph type="clipArt" sz="quarter" idx="43" hasCustomPrompt="1"/>
          </p:nvPr>
        </p:nvSpPr>
        <p:spPr>
          <a:xfrm>
            <a:off x="511134" y="5384969"/>
            <a:ext cx="742950" cy="747713"/>
          </a:xfrm>
          <a:prstGeom prst="rect">
            <a:avLst/>
          </a:prstGeom>
        </p:spPr>
        <p:txBody>
          <a:bodyPr/>
          <a:lstStyle>
            <a:lvl1pPr marL="0" indent="0" algn="ctr">
              <a:buNone/>
              <a:defRPr sz="1400" b="1"/>
            </a:lvl1pPr>
          </a:lstStyle>
          <a:p>
            <a:r>
              <a:rPr lang="en-US"/>
              <a:t>ICON</a:t>
            </a:r>
          </a:p>
        </p:txBody>
      </p:sp>
      <p:sp>
        <p:nvSpPr>
          <p:cNvPr id="61" name="Text Placeholder 34">
            <a:extLst>
              <a:ext uri="{FF2B5EF4-FFF2-40B4-BE49-F238E27FC236}">
                <a16:creationId xmlns:a16="http://schemas.microsoft.com/office/drawing/2014/main" id="{F97DC3C7-1C08-42B1-97F8-8FE27976E052}"/>
              </a:ext>
            </a:extLst>
          </p:cNvPr>
          <p:cNvSpPr>
            <a:spLocks noGrp="1"/>
          </p:cNvSpPr>
          <p:nvPr>
            <p:ph type="body" sz="quarter" idx="44" hasCustomPrompt="1"/>
          </p:nvPr>
        </p:nvSpPr>
        <p:spPr>
          <a:xfrm>
            <a:off x="1496448" y="5354642"/>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62" name="Text Placeholder 45">
            <a:extLst>
              <a:ext uri="{FF2B5EF4-FFF2-40B4-BE49-F238E27FC236}">
                <a16:creationId xmlns:a16="http://schemas.microsoft.com/office/drawing/2014/main" id="{49EC9DC7-4A1F-4EA7-AED9-F2539CD7D1E1}"/>
              </a:ext>
            </a:extLst>
          </p:cNvPr>
          <p:cNvSpPr>
            <a:spLocks noGrp="1"/>
          </p:cNvSpPr>
          <p:nvPr>
            <p:ph type="body" sz="quarter" idx="45" hasCustomPrompt="1"/>
          </p:nvPr>
        </p:nvSpPr>
        <p:spPr>
          <a:xfrm>
            <a:off x="1496449" y="5630336"/>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23" name="Text Placeholder 34">
            <a:extLst>
              <a:ext uri="{FF2B5EF4-FFF2-40B4-BE49-F238E27FC236}">
                <a16:creationId xmlns:a16="http://schemas.microsoft.com/office/drawing/2014/main" id="{7C324DE0-508F-478C-8707-FEBDBEFDE767}"/>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5" name="Title 16">
            <a:extLst>
              <a:ext uri="{FF2B5EF4-FFF2-40B4-BE49-F238E27FC236}">
                <a16:creationId xmlns:a16="http://schemas.microsoft.com/office/drawing/2014/main" id="{221C4636-5275-4916-A8CD-D2442525954F}"/>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6" name="Slide Number Placeholder 3">
            <a:extLst>
              <a:ext uri="{FF2B5EF4-FFF2-40B4-BE49-F238E27FC236}">
                <a16:creationId xmlns:a16="http://schemas.microsoft.com/office/drawing/2014/main" id="{D5B5A7AD-2F4C-4C63-9802-31D3FE36AFE6}"/>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27" name="Text Placeholder 4">
            <a:extLst>
              <a:ext uri="{FF2B5EF4-FFF2-40B4-BE49-F238E27FC236}">
                <a16:creationId xmlns:a16="http://schemas.microsoft.com/office/drawing/2014/main" id="{FED5DA4D-A4DF-4177-9192-FEFB7958B038}"/>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22960375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ur Sections with Chart">
    <p:spTree>
      <p:nvGrpSpPr>
        <p:cNvPr id="1" name=""/>
        <p:cNvGrpSpPr/>
        <p:nvPr/>
      </p:nvGrpSpPr>
      <p:grpSpPr>
        <a:xfrm>
          <a:off x="0" y="0"/>
          <a:ext cx="0" cy="0"/>
          <a:chOff x="0" y="0"/>
          <a:chExt cx="0" cy="0"/>
        </a:xfrm>
      </p:grpSpPr>
      <p:sp>
        <p:nvSpPr>
          <p:cNvPr id="24" name="Online Image Placeholder 23">
            <a:extLst>
              <a:ext uri="{FF2B5EF4-FFF2-40B4-BE49-F238E27FC236}">
                <a16:creationId xmlns:a16="http://schemas.microsoft.com/office/drawing/2014/main" id="{B73CEAB1-23D2-464A-B951-0B345A4EF047}"/>
              </a:ext>
            </a:extLst>
          </p:cNvPr>
          <p:cNvSpPr>
            <a:spLocks noGrp="1"/>
          </p:cNvSpPr>
          <p:nvPr>
            <p:ph type="clipArt" sz="quarter" idx="14" hasCustomPrompt="1"/>
          </p:nvPr>
        </p:nvSpPr>
        <p:spPr>
          <a:xfrm>
            <a:off x="512764" y="2362201"/>
            <a:ext cx="742950" cy="747713"/>
          </a:xfrm>
          <a:prstGeom prst="rect">
            <a:avLst/>
          </a:prstGeom>
        </p:spPr>
        <p:txBody>
          <a:bodyPr/>
          <a:lstStyle>
            <a:lvl1pPr marL="0" indent="0" algn="ctr">
              <a:buNone/>
              <a:defRPr sz="1400" b="1"/>
            </a:lvl1pPr>
          </a:lstStyle>
          <a:p>
            <a:r>
              <a:rPr lang="en-US"/>
              <a:t>ICON</a:t>
            </a:r>
          </a:p>
        </p:txBody>
      </p:sp>
      <p:sp>
        <p:nvSpPr>
          <p:cNvPr id="3" name="Rectangle 2">
            <a:extLst>
              <a:ext uri="{FF2B5EF4-FFF2-40B4-BE49-F238E27FC236}">
                <a16:creationId xmlns:a16="http://schemas.microsoft.com/office/drawing/2014/main" id="{FDEA488B-E127-466B-95B7-1D231887DA95}"/>
              </a:ext>
            </a:extLst>
          </p:cNvPr>
          <p:cNvSpPr/>
          <p:nvPr userDrawn="1"/>
        </p:nvSpPr>
        <p:spPr>
          <a:xfrm>
            <a:off x="7652061" y="1794202"/>
            <a:ext cx="3910423" cy="4366486"/>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D2519CD8-52DC-4629-A727-65F5632CCBAB}"/>
              </a:ext>
            </a:extLst>
          </p:cNvPr>
          <p:cNvCxnSpPr>
            <a:cxnSpLocks/>
          </p:cNvCxnSpPr>
          <p:nvPr userDrawn="1"/>
        </p:nvCxnSpPr>
        <p:spPr>
          <a:xfrm>
            <a:off x="539821" y="2024154"/>
            <a:ext cx="6384192" cy="0"/>
          </a:xfrm>
          <a:prstGeom prst="line">
            <a:avLst/>
          </a:prstGeom>
          <a:noFill/>
          <a:ln w="25400" cap="flat" cmpd="sng" algn="ctr">
            <a:solidFill>
              <a:srgbClr val="20558A"/>
            </a:solidFill>
            <a:prstDash val="solid"/>
          </a:ln>
          <a:effectLst/>
        </p:spPr>
      </p:cxnSp>
      <p:sp>
        <p:nvSpPr>
          <p:cNvPr id="36" name="Text Placeholder 34">
            <a:extLst>
              <a:ext uri="{FF2B5EF4-FFF2-40B4-BE49-F238E27FC236}">
                <a16:creationId xmlns:a16="http://schemas.microsoft.com/office/drawing/2014/main" id="{78CAE256-29CD-4198-839C-8F464330CF55}"/>
              </a:ext>
            </a:extLst>
          </p:cNvPr>
          <p:cNvSpPr>
            <a:spLocks noGrp="1"/>
          </p:cNvSpPr>
          <p:nvPr>
            <p:ph type="body" sz="quarter" idx="20" hasCustomPrompt="1"/>
          </p:nvPr>
        </p:nvSpPr>
        <p:spPr>
          <a:xfrm>
            <a:off x="455727" y="1651295"/>
            <a:ext cx="6492240" cy="357695"/>
          </a:xfrm>
          <a:prstGeom prst="rect">
            <a:avLst/>
          </a:prstGeom>
        </p:spPr>
        <p:txBody>
          <a:bodyPr/>
          <a:lstStyle>
            <a:lvl1pPr marL="0" indent="0" algn="l" defTabSz="914446"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sp>
        <p:nvSpPr>
          <p:cNvPr id="37" name="Text Placeholder 34">
            <a:extLst>
              <a:ext uri="{FF2B5EF4-FFF2-40B4-BE49-F238E27FC236}">
                <a16:creationId xmlns:a16="http://schemas.microsoft.com/office/drawing/2014/main" id="{59648FC0-DDF7-4A89-8CEA-2665D62C5C13}"/>
              </a:ext>
            </a:extLst>
          </p:cNvPr>
          <p:cNvSpPr>
            <a:spLocks noGrp="1"/>
          </p:cNvSpPr>
          <p:nvPr>
            <p:ph type="body" sz="quarter" idx="21" hasCustomPrompt="1"/>
          </p:nvPr>
        </p:nvSpPr>
        <p:spPr>
          <a:xfrm>
            <a:off x="1498078" y="2331874"/>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46" name="Text Placeholder 45">
            <a:extLst>
              <a:ext uri="{FF2B5EF4-FFF2-40B4-BE49-F238E27FC236}">
                <a16:creationId xmlns:a16="http://schemas.microsoft.com/office/drawing/2014/main" id="{7DC456A3-D2F5-4362-B254-521E96D24895}"/>
              </a:ext>
            </a:extLst>
          </p:cNvPr>
          <p:cNvSpPr>
            <a:spLocks noGrp="1"/>
          </p:cNvSpPr>
          <p:nvPr>
            <p:ph type="body" sz="quarter" idx="29" hasCustomPrompt="1"/>
          </p:nvPr>
        </p:nvSpPr>
        <p:spPr>
          <a:xfrm>
            <a:off x="1498079" y="2607568"/>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53" name="Text Placeholder 34">
            <a:extLst>
              <a:ext uri="{FF2B5EF4-FFF2-40B4-BE49-F238E27FC236}">
                <a16:creationId xmlns:a16="http://schemas.microsoft.com/office/drawing/2014/main" id="{8194A8DC-44D6-4BFB-9683-F890328CFD57}"/>
              </a:ext>
            </a:extLst>
          </p:cNvPr>
          <p:cNvSpPr>
            <a:spLocks noGrp="1"/>
          </p:cNvSpPr>
          <p:nvPr>
            <p:ph type="body" sz="quarter" idx="36" hasCustomPrompt="1"/>
          </p:nvPr>
        </p:nvSpPr>
        <p:spPr>
          <a:xfrm>
            <a:off x="7755286" y="1935879"/>
            <a:ext cx="3589143" cy="361765"/>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Callout Title</a:t>
            </a:r>
          </a:p>
        </p:txBody>
      </p:sp>
      <p:sp>
        <p:nvSpPr>
          <p:cNvPr id="54" name="Online Image Placeholder 23">
            <a:extLst>
              <a:ext uri="{FF2B5EF4-FFF2-40B4-BE49-F238E27FC236}">
                <a16:creationId xmlns:a16="http://schemas.microsoft.com/office/drawing/2014/main" id="{26E1C26C-6971-46F3-8019-6A79511BE3A5}"/>
              </a:ext>
            </a:extLst>
          </p:cNvPr>
          <p:cNvSpPr>
            <a:spLocks noGrp="1"/>
          </p:cNvSpPr>
          <p:nvPr>
            <p:ph type="clipArt" sz="quarter" idx="37" hasCustomPrompt="1"/>
          </p:nvPr>
        </p:nvSpPr>
        <p:spPr>
          <a:xfrm>
            <a:off x="511768" y="3365739"/>
            <a:ext cx="742950" cy="747713"/>
          </a:xfrm>
          <a:prstGeom prst="rect">
            <a:avLst/>
          </a:prstGeom>
        </p:spPr>
        <p:txBody>
          <a:bodyPr/>
          <a:lstStyle>
            <a:lvl1pPr marL="0" indent="0" algn="ctr">
              <a:buNone/>
              <a:defRPr sz="1400" b="1"/>
            </a:lvl1pPr>
          </a:lstStyle>
          <a:p>
            <a:r>
              <a:rPr lang="en-US"/>
              <a:t>ICON</a:t>
            </a:r>
          </a:p>
        </p:txBody>
      </p:sp>
      <p:sp>
        <p:nvSpPr>
          <p:cNvPr id="55" name="Text Placeholder 34">
            <a:extLst>
              <a:ext uri="{FF2B5EF4-FFF2-40B4-BE49-F238E27FC236}">
                <a16:creationId xmlns:a16="http://schemas.microsoft.com/office/drawing/2014/main" id="{AF786967-E538-4F97-AF4F-A1EAD32CB986}"/>
              </a:ext>
            </a:extLst>
          </p:cNvPr>
          <p:cNvSpPr>
            <a:spLocks noGrp="1"/>
          </p:cNvSpPr>
          <p:nvPr>
            <p:ph type="body" sz="quarter" idx="38" hasCustomPrompt="1"/>
          </p:nvPr>
        </p:nvSpPr>
        <p:spPr>
          <a:xfrm>
            <a:off x="1497083" y="3335414"/>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6" name="Text Placeholder 45">
            <a:extLst>
              <a:ext uri="{FF2B5EF4-FFF2-40B4-BE49-F238E27FC236}">
                <a16:creationId xmlns:a16="http://schemas.microsoft.com/office/drawing/2014/main" id="{6C774F0B-B20F-4749-B9ED-9723CE4D30D9}"/>
              </a:ext>
            </a:extLst>
          </p:cNvPr>
          <p:cNvSpPr>
            <a:spLocks noGrp="1"/>
          </p:cNvSpPr>
          <p:nvPr>
            <p:ph type="body" sz="quarter" idx="39" hasCustomPrompt="1"/>
          </p:nvPr>
        </p:nvSpPr>
        <p:spPr>
          <a:xfrm>
            <a:off x="1497084" y="3611107"/>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57" name="Online Image Placeholder 23">
            <a:extLst>
              <a:ext uri="{FF2B5EF4-FFF2-40B4-BE49-F238E27FC236}">
                <a16:creationId xmlns:a16="http://schemas.microsoft.com/office/drawing/2014/main" id="{4AEF3FC0-879A-401F-8914-43D39404CBB9}"/>
              </a:ext>
            </a:extLst>
          </p:cNvPr>
          <p:cNvSpPr>
            <a:spLocks noGrp="1"/>
          </p:cNvSpPr>
          <p:nvPr>
            <p:ph type="clipArt" sz="quarter" idx="40" hasCustomPrompt="1"/>
          </p:nvPr>
        </p:nvSpPr>
        <p:spPr>
          <a:xfrm>
            <a:off x="512404" y="4388235"/>
            <a:ext cx="742950" cy="747713"/>
          </a:xfrm>
          <a:prstGeom prst="rect">
            <a:avLst/>
          </a:prstGeom>
        </p:spPr>
        <p:txBody>
          <a:bodyPr/>
          <a:lstStyle>
            <a:lvl1pPr marL="0" indent="0" algn="ctr">
              <a:buNone/>
              <a:defRPr sz="1400" b="1"/>
            </a:lvl1pPr>
          </a:lstStyle>
          <a:p>
            <a:r>
              <a:rPr lang="en-US"/>
              <a:t>ICON</a:t>
            </a:r>
          </a:p>
        </p:txBody>
      </p:sp>
      <p:sp>
        <p:nvSpPr>
          <p:cNvPr id="58" name="Text Placeholder 34">
            <a:extLst>
              <a:ext uri="{FF2B5EF4-FFF2-40B4-BE49-F238E27FC236}">
                <a16:creationId xmlns:a16="http://schemas.microsoft.com/office/drawing/2014/main" id="{1B75F4F1-1CA5-4BE4-B280-E03E486890A3}"/>
              </a:ext>
            </a:extLst>
          </p:cNvPr>
          <p:cNvSpPr>
            <a:spLocks noGrp="1"/>
          </p:cNvSpPr>
          <p:nvPr>
            <p:ph type="body" sz="quarter" idx="41" hasCustomPrompt="1"/>
          </p:nvPr>
        </p:nvSpPr>
        <p:spPr>
          <a:xfrm>
            <a:off x="1497718" y="4357908"/>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9" name="Text Placeholder 45">
            <a:extLst>
              <a:ext uri="{FF2B5EF4-FFF2-40B4-BE49-F238E27FC236}">
                <a16:creationId xmlns:a16="http://schemas.microsoft.com/office/drawing/2014/main" id="{720151D8-C0B5-48DF-BEFB-E830653CD24A}"/>
              </a:ext>
            </a:extLst>
          </p:cNvPr>
          <p:cNvSpPr>
            <a:spLocks noGrp="1"/>
          </p:cNvSpPr>
          <p:nvPr>
            <p:ph type="body" sz="quarter" idx="42" hasCustomPrompt="1"/>
          </p:nvPr>
        </p:nvSpPr>
        <p:spPr>
          <a:xfrm>
            <a:off x="1497718" y="4633602"/>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60" name="Online Image Placeholder 23">
            <a:extLst>
              <a:ext uri="{FF2B5EF4-FFF2-40B4-BE49-F238E27FC236}">
                <a16:creationId xmlns:a16="http://schemas.microsoft.com/office/drawing/2014/main" id="{420DF7D8-6538-42B4-ACD5-10CB9612C2C0}"/>
              </a:ext>
            </a:extLst>
          </p:cNvPr>
          <p:cNvSpPr>
            <a:spLocks noGrp="1"/>
          </p:cNvSpPr>
          <p:nvPr>
            <p:ph type="clipArt" sz="quarter" idx="43" hasCustomPrompt="1"/>
          </p:nvPr>
        </p:nvSpPr>
        <p:spPr>
          <a:xfrm>
            <a:off x="511134" y="5384969"/>
            <a:ext cx="742950" cy="747713"/>
          </a:xfrm>
          <a:prstGeom prst="rect">
            <a:avLst/>
          </a:prstGeom>
        </p:spPr>
        <p:txBody>
          <a:bodyPr/>
          <a:lstStyle>
            <a:lvl1pPr marL="0" indent="0" algn="ctr">
              <a:buNone/>
              <a:defRPr sz="1400" b="1"/>
            </a:lvl1pPr>
          </a:lstStyle>
          <a:p>
            <a:r>
              <a:rPr lang="en-US"/>
              <a:t>ICON</a:t>
            </a:r>
          </a:p>
        </p:txBody>
      </p:sp>
      <p:sp>
        <p:nvSpPr>
          <p:cNvPr id="61" name="Text Placeholder 34">
            <a:extLst>
              <a:ext uri="{FF2B5EF4-FFF2-40B4-BE49-F238E27FC236}">
                <a16:creationId xmlns:a16="http://schemas.microsoft.com/office/drawing/2014/main" id="{F97DC3C7-1C08-42B1-97F8-8FE27976E052}"/>
              </a:ext>
            </a:extLst>
          </p:cNvPr>
          <p:cNvSpPr>
            <a:spLocks noGrp="1"/>
          </p:cNvSpPr>
          <p:nvPr>
            <p:ph type="body" sz="quarter" idx="44" hasCustomPrompt="1"/>
          </p:nvPr>
        </p:nvSpPr>
        <p:spPr>
          <a:xfrm>
            <a:off x="1496448" y="5354642"/>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62" name="Text Placeholder 45">
            <a:extLst>
              <a:ext uri="{FF2B5EF4-FFF2-40B4-BE49-F238E27FC236}">
                <a16:creationId xmlns:a16="http://schemas.microsoft.com/office/drawing/2014/main" id="{49EC9DC7-4A1F-4EA7-AED9-F2539CD7D1E1}"/>
              </a:ext>
            </a:extLst>
          </p:cNvPr>
          <p:cNvSpPr>
            <a:spLocks noGrp="1"/>
          </p:cNvSpPr>
          <p:nvPr>
            <p:ph type="body" sz="quarter" idx="45" hasCustomPrompt="1"/>
          </p:nvPr>
        </p:nvSpPr>
        <p:spPr>
          <a:xfrm>
            <a:off x="1496449" y="5630336"/>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22" name="Chart Placeholder 3">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7829474" y="2362200"/>
            <a:ext cx="3505276" cy="349885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25" name="Text Placeholder 34">
            <a:extLst>
              <a:ext uri="{FF2B5EF4-FFF2-40B4-BE49-F238E27FC236}">
                <a16:creationId xmlns:a16="http://schemas.microsoft.com/office/drawing/2014/main" id="{1F916E10-49E9-4D74-B648-D01B5AB4F9BA}"/>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6" name="Title 16">
            <a:extLst>
              <a:ext uri="{FF2B5EF4-FFF2-40B4-BE49-F238E27FC236}">
                <a16:creationId xmlns:a16="http://schemas.microsoft.com/office/drawing/2014/main" id="{D844BA83-402B-439B-ADF4-D7C1CA2A21A0}"/>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lide Number Placeholder 3">
            <a:extLst>
              <a:ext uri="{FF2B5EF4-FFF2-40B4-BE49-F238E27FC236}">
                <a16:creationId xmlns:a16="http://schemas.microsoft.com/office/drawing/2014/main" id="{D11B4556-808B-4B9F-B176-7E6387544A58}"/>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28" name="Text Placeholder 4">
            <a:extLst>
              <a:ext uri="{FF2B5EF4-FFF2-40B4-BE49-F238E27FC236}">
                <a16:creationId xmlns:a16="http://schemas.microsoft.com/office/drawing/2014/main" id="{9165A1A5-073F-40C0-8431-0566B11111B8}"/>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19025856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9" name="Chart Placeholder 3">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52278" y="1496292"/>
            <a:ext cx="11151015" cy="44759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6" name="Text Placeholder 5">
            <a:extLst>
              <a:ext uri="{FF2B5EF4-FFF2-40B4-BE49-F238E27FC236}">
                <a16:creationId xmlns:a16="http://schemas.microsoft.com/office/drawing/2014/main" id="{DF9CDB5A-7143-4C4D-88F8-134E916978CA}"/>
              </a:ext>
            </a:extLst>
          </p:cNvPr>
          <p:cNvSpPr>
            <a:spLocks noGrp="1"/>
          </p:cNvSpPr>
          <p:nvPr>
            <p:ph type="body" sz="quarter" idx="49" hasCustomPrompt="1"/>
          </p:nvPr>
        </p:nvSpPr>
        <p:spPr>
          <a:xfrm>
            <a:off x="447358" y="6175376"/>
            <a:ext cx="11160599" cy="365125"/>
          </a:xfrm>
          <a:prstGeom prst="rect">
            <a:avLst/>
          </a:prstGeom>
          <a:solidFill>
            <a:schemeClr val="accent1"/>
          </a:solidFill>
          <a:ln>
            <a:noFill/>
          </a:ln>
        </p:spPr>
        <p:txBody>
          <a:bodyPr anchor="ctr"/>
          <a:lstStyle>
            <a:lvl1pPr marL="0" indent="0">
              <a:buNone/>
              <a:defRPr sz="1400">
                <a:solidFill>
                  <a:schemeClr val="bg1"/>
                </a:solidFill>
              </a:defRPr>
            </a:lvl1pPr>
          </a:lstStyle>
          <a:p>
            <a:pPr lvl="0"/>
            <a:r>
              <a:rPr lang="en-US"/>
              <a:t>One or two lines of text</a:t>
            </a:r>
          </a:p>
        </p:txBody>
      </p:sp>
      <p:sp>
        <p:nvSpPr>
          <p:cNvPr id="8" name="Text Placeholder 34">
            <a:extLst>
              <a:ext uri="{FF2B5EF4-FFF2-40B4-BE49-F238E27FC236}">
                <a16:creationId xmlns:a16="http://schemas.microsoft.com/office/drawing/2014/main" id="{229C3B56-92D3-43F7-8B6F-CD1B2711F8D1}"/>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9" name="Title 16">
            <a:extLst>
              <a:ext uri="{FF2B5EF4-FFF2-40B4-BE49-F238E27FC236}">
                <a16:creationId xmlns:a16="http://schemas.microsoft.com/office/drawing/2014/main" id="{3E8C04B0-FC12-4B51-B028-DA9A4E8E1FD9}"/>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0" name="Slide Number Placeholder 3">
            <a:extLst>
              <a:ext uri="{FF2B5EF4-FFF2-40B4-BE49-F238E27FC236}">
                <a16:creationId xmlns:a16="http://schemas.microsoft.com/office/drawing/2014/main" id="{DCA03167-15F3-4EE5-AE70-695D9C527624}"/>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1" name="Text Placeholder 4">
            <a:extLst>
              <a:ext uri="{FF2B5EF4-FFF2-40B4-BE49-F238E27FC236}">
                <a16:creationId xmlns:a16="http://schemas.microsoft.com/office/drawing/2014/main" id="{12471086-251C-40AF-8C45-4D7F64CD2380}"/>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30217822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5799B26-0D26-4AA0-842B-E13F3624E5EB}"/>
              </a:ext>
            </a:extLst>
          </p:cNvPr>
          <p:cNvSpPr/>
          <p:nvPr userDrawn="1"/>
        </p:nvSpPr>
        <p:spPr>
          <a:xfrm>
            <a:off x="452277" y="1696403"/>
            <a:ext cx="7404308"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Placeholder 3">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630789" y="1865287"/>
            <a:ext cx="7052060"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5" name="Rectangle 14">
            <a:extLst>
              <a:ext uri="{FF2B5EF4-FFF2-40B4-BE49-F238E27FC236}">
                <a16:creationId xmlns:a16="http://schemas.microsoft.com/office/drawing/2014/main" id="{748C2AF2-91E8-4D0B-80B1-22C901736C3B}"/>
              </a:ext>
            </a:extLst>
          </p:cNvPr>
          <p:cNvSpPr/>
          <p:nvPr userDrawn="1"/>
        </p:nvSpPr>
        <p:spPr>
          <a:xfrm>
            <a:off x="7945693" y="169640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Placeholder 3">
            <a:extLst>
              <a:ext uri="{FF2B5EF4-FFF2-40B4-BE49-F238E27FC236}">
                <a16:creationId xmlns:a16="http://schemas.microsoft.com/office/drawing/2014/main" id="{0A063F25-1ADB-43B5-A4FF-476FAE6567AA}"/>
              </a:ext>
            </a:extLst>
          </p:cNvPr>
          <p:cNvSpPr>
            <a:spLocks noGrp="1"/>
          </p:cNvSpPr>
          <p:nvPr>
            <p:ph type="chart" sz="quarter" idx="51" hasCustomPrompt="1"/>
          </p:nvPr>
        </p:nvSpPr>
        <p:spPr>
          <a:xfrm>
            <a:off x="8119429" y="1865286"/>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0" name="Text Placeholder 34">
            <a:extLst>
              <a:ext uri="{FF2B5EF4-FFF2-40B4-BE49-F238E27FC236}">
                <a16:creationId xmlns:a16="http://schemas.microsoft.com/office/drawing/2014/main" id="{FDD49F22-6A7E-4D13-AA41-4CF26ABF616E}"/>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1" name="Title 16">
            <a:extLst>
              <a:ext uri="{FF2B5EF4-FFF2-40B4-BE49-F238E27FC236}">
                <a16:creationId xmlns:a16="http://schemas.microsoft.com/office/drawing/2014/main" id="{73F1476B-A67F-4335-A82B-A52C9342BFAA}"/>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2" name="Slide Number Placeholder 3">
            <a:extLst>
              <a:ext uri="{FF2B5EF4-FFF2-40B4-BE49-F238E27FC236}">
                <a16:creationId xmlns:a16="http://schemas.microsoft.com/office/drawing/2014/main" id="{ED8A5876-8E3D-42AA-965C-4E1FDA7CEF03}"/>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3" name="Text Placeholder 4">
            <a:extLst>
              <a:ext uri="{FF2B5EF4-FFF2-40B4-BE49-F238E27FC236}">
                <a16:creationId xmlns:a16="http://schemas.microsoft.com/office/drawing/2014/main" id="{57FA4545-9F73-478B-A107-101FECD66896}"/>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31853121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wo Charts with Key Takeaway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5799B26-0D26-4AA0-842B-E13F3624E5EB}"/>
              </a:ext>
            </a:extLst>
          </p:cNvPr>
          <p:cNvSpPr/>
          <p:nvPr userDrawn="1"/>
        </p:nvSpPr>
        <p:spPr>
          <a:xfrm>
            <a:off x="4198985" y="1696403"/>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Placeholder 3">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1865287"/>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30" name="Rectangle 29">
            <a:extLst>
              <a:ext uri="{FF2B5EF4-FFF2-40B4-BE49-F238E27FC236}">
                <a16:creationId xmlns:a16="http://schemas.microsoft.com/office/drawing/2014/main" id="{7C53571F-3BA4-4C18-885C-8C342DA29C35}"/>
              </a:ext>
            </a:extLst>
          </p:cNvPr>
          <p:cNvSpPr/>
          <p:nvPr userDrawn="1"/>
        </p:nvSpPr>
        <p:spPr>
          <a:xfrm>
            <a:off x="452277" y="169640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3" name="Text Placeholder 34">
            <a:extLst>
              <a:ext uri="{FF2B5EF4-FFF2-40B4-BE49-F238E27FC236}">
                <a16:creationId xmlns:a16="http://schemas.microsoft.com/office/drawing/2014/main" id="{C24B576C-7205-4D94-B177-3ACA137B3B4B}"/>
              </a:ext>
            </a:extLst>
          </p:cNvPr>
          <p:cNvSpPr>
            <a:spLocks noGrp="1"/>
          </p:cNvSpPr>
          <p:nvPr>
            <p:ph type="body" sz="quarter" idx="36" hasCustomPrompt="1"/>
          </p:nvPr>
        </p:nvSpPr>
        <p:spPr>
          <a:xfrm>
            <a:off x="527865" y="1807744"/>
            <a:ext cx="3502275" cy="260659"/>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a:t>
            </a:r>
          </a:p>
        </p:txBody>
      </p:sp>
      <p:sp>
        <p:nvSpPr>
          <p:cNvPr id="34" name="Text Placeholder 45">
            <a:extLst>
              <a:ext uri="{FF2B5EF4-FFF2-40B4-BE49-F238E27FC236}">
                <a16:creationId xmlns:a16="http://schemas.microsoft.com/office/drawing/2014/main" id="{F776DB62-6A46-4963-9FAB-8A7AE2E42696}"/>
              </a:ext>
            </a:extLst>
          </p:cNvPr>
          <p:cNvSpPr>
            <a:spLocks noGrp="1"/>
          </p:cNvSpPr>
          <p:nvPr>
            <p:ph type="body" sz="quarter" idx="29" hasCustomPrompt="1"/>
          </p:nvPr>
        </p:nvSpPr>
        <p:spPr>
          <a:xfrm>
            <a:off x="527865" y="2123474"/>
            <a:ext cx="349738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Introduction to this section, which can be one to three lines</a:t>
            </a:r>
          </a:p>
        </p:txBody>
      </p:sp>
      <p:sp>
        <p:nvSpPr>
          <p:cNvPr id="38" name="Text Placeholder 45">
            <a:extLst>
              <a:ext uri="{FF2B5EF4-FFF2-40B4-BE49-F238E27FC236}">
                <a16:creationId xmlns:a16="http://schemas.microsoft.com/office/drawing/2014/main" id="{2C0FDF08-317F-4F80-A895-960ECABEF2AE}"/>
              </a:ext>
            </a:extLst>
          </p:cNvPr>
          <p:cNvSpPr>
            <a:spLocks noGrp="1"/>
          </p:cNvSpPr>
          <p:nvPr>
            <p:ph type="body" sz="quarter" idx="50" hasCustomPrompt="1"/>
          </p:nvPr>
        </p:nvSpPr>
        <p:spPr>
          <a:xfrm>
            <a:off x="821493" y="2784578"/>
            <a:ext cx="3203756" cy="3187694"/>
          </a:xfrm>
          <a:prstGeom prst="rect">
            <a:avLst/>
          </a:prstGeom>
        </p:spPr>
        <p:txBody>
          <a:bodyPr/>
          <a:lstStyle>
            <a:lvl1pPr marL="285764" indent="-285764">
              <a:lnSpc>
                <a:spcPct val="100000"/>
              </a:lnSpc>
              <a:spcBef>
                <a:spcPts val="0"/>
              </a:spcBef>
              <a:spcAft>
                <a:spcPts val="1200"/>
              </a:spcAft>
              <a:buFont typeface="Arial" panose="020B0604020202020204" pitchFamily="34" charset="0"/>
              <a:buChar char="•"/>
              <a:defRPr sz="1400">
                <a:solidFill>
                  <a:srgbClr val="000000"/>
                </a:solidFill>
              </a:defRPr>
            </a:lvl1pPr>
            <a:lvl2pPr marL="457223" indent="0">
              <a:buNone/>
              <a:defRPr/>
            </a:lvl2pPr>
          </a:lstStyle>
          <a:p>
            <a:pPr lvl="0"/>
            <a:r>
              <a:rPr lang="en-US"/>
              <a:t>Bulleted list of key takeaways</a:t>
            </a:r>
          </a:p>
        </p:txBody>
      </p:sp>
      <p:sp>
        <p:nvSpPr>
          <p:cNvPr id="15" name="Rectangle 14">
            <a:extLst>
              <a:ext uri="{FF2B5EF4-FFF2-40B4-BE49-F238E27FC236}">
                <a16:creationId xmlns:a16="http://schemas.microsoft.com/office/drawing/2014/main" id="{748C2AF2-91E8-4D0B-80B1-22C901736C3B}"/>
              </a:ext>
            </a:extLst>
          </p:cNvPr>
          <p:cNvSpPr/>
          <p:nvPr userDrawn="1"/>
        </p:nvSpPr>
        <p:spPr>
          <a:xfrm>
            <a:off x="7945693" y="169640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Placeholder 3">
            <a:extLst>
              <a:ext uri="{FF2B5EF4-FFF2-40B4-BE49-F238E27FC236}">
                <a16:creationId xmlns:a16="http://schemas.microsoft.com/office/drawing/2014/main" id="{0A063F25-1ADB-43B5-A4FF-476FAE6567AA}"/>
              </a:ext>
            </a:extLst>
          </p:cNvPr>
          <p:cNvSpPr>
            <a:spLocks noGrp="1"/>
          </p:cNvSpPr>
          <p:nvPr>
            <p:ph type="chart" sz="quarter" idx="51" hasCustomPrompt="1"/>
          </p:nvPr>
        </p:nvSpPr>
        <p:spPr>
          <a:xfrm>
            <a:off x="8119429" y="1865286"/>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4" name="Text Placeholder 34">
            <a:extLst>
              <a:ext uri="{FF2B5EF4-FFF2-40B4-BE49-F238E27FC236}">
                <a16:creationId xmlns:a16="http://schemas.microsoft.com/office/drawing/2014/main" id="{C8BB26BC-08AC-4FFA-A0B5-877B187E11D2}"/>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8" name="Title 16">
            <a:extLst>
              <a:ext uri="{FF2B5EF4-FFF2-40B4-BE49-F238E27FC236}">
                <a16:creationId xmlns:a16="http://schemas.microsoft.com/office/drawing/2014/main" id="{DD713614-FA83-47F5-B4F5-4792DBD57F41}"/>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9" name="Slide Number Placeholder 3">
            <a:extLst>
              <a:ext uri="{FF2B5EF4-FFF2-40B4-BE49-F238E27FC236}">
                <a16:creationId xmlns:a16="http://schemas.microsoft.com/office/drawing/2014/main" id="{89EEFFA7-1B4D-4490-B487-1177F2390591}"/>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20" name="Text Placeholder 4">
            <a:extLst>
              <a:ext uri="{FF2B5EF4-FFF2-40B4-BE49-F238E27FC236}">
                <a16:creationId xmlns:a16="http://schemas.microsoft.com/office/drawing/2014/main" id="{D21542D8-C489-4F8B-94BF-12A2D747DE2D}"/>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36676910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Char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EA488B-E127-466B-95B7-1D231887DA95}"/>
              </a:ext>
            </a:extLst>
          </p:cNvPr>
          <p:cNvSpPr/>
          <p:nvPr userDrawn="1"/>
        </p:nvSpPr>
        <p:spPr>
          <a:xfrm>
            <a:off x="7945693" y="169640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Placeholder 3">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4" y="186528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28" name="Rectangle 27">
            <a:extLst>
              <a:ext uri="{FF2B5EF4-FFF2-40B4-BE49-F238E27FC236}">
                <a16:creationId xmlns:a16="http://schemas.microsoft.com/office/drawing/2014/main" id="{E5799B26-0D26-4AA0-842B-E13F3624E5EB}"/>
              </a:ext>
            </a:extLst>
          </p:cNvPr>
          <p:cNvSpPr/>
          <p:nvPr userDrawn="1"/>
        </p:nvSpPr>
        <p:spPr>
          <a:xfrm>
            <a:off x="452277" y="1696403"/>
            <a:ext cx="7404308"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Placeholder 3">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630789" y="1865287"/>
            <a:ext cx="7052060"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31" name="Rectangle 30">
            <a:extLst>
              <a:ext uri="{FF2B5EF4-FFF2-40B4-BE49-F238E27FC236}">
                <a16:creationId xmlns:a16="http://schemas.microsoft.com/office/drawing/2014/main" id="{0F72C422-8F03-4874-A801-4CF3B2294852}"/>
              </a:ext>
            </a:extLst>
          </p:cNvPr>
          <p:cNvSpPr/>
          <p:nvPr userDrawn="1"/>
        </p:nvSpPr>
        <p:spPr>
          <a:xfrm>
            <a:off x="7945693" y="396480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Placeholder 3">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4" y="413369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2" name="Text Placeholder 34">
            <a:extLst>
              <a:ext uri="{FF2B5EF4-FFF2-40B4-BE49-F238E27FC236}">
                <a16:creationId xmlns:a16="http://schemas.microsoft.com/office/drawing/2014/main" id="{4BF4BB0D-14A4-4086-93F3-403FBFD36AFD}"/>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3" name="Title 16">
            <a:extLst>
              <a:ext uri="{FF2B5EF4-FFF2-40B4-BE49-F238E27FC236}">
                <a16:creationId xmlns:a16="http://schemas.microsoft.com/office/drawing/2014/main" id="{3BFA70F1-99F0-415A-8B60-40CA7AFDA892}"/>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4" name="Slide Number Placeholder 3">
            <a:extLst>
              <a:ext uri="{FF2B5EF4-FFF2-40B4-BE49-F238E27FC236}">
                <a16:creationId xmlns:a16="http://schemas.microsoft.com/office/drawing/2014/main" id="{C82DD3D8-7A7B-4543-8ECB-5CB0F43DDE34}"/>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5" name="Text Placeholder 4">
            <a:extLst>
              <a:ext uri="{FF2B5EF4-FFF2-40B4-BE49-F238E27FC236}">
                <a16:creationId xmlns:a16="http://schemas.microsoft.com/office/drawing/2014/main" id="{5B4BF3EB-0BC2-4BBC-9A4C-32CF7D9D7213}"/>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9938264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Charts with Key Takeaway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EA488B-E127-466B-95B7-1D231887DA95}"/>
              </a:ext>
            </a:extLst>
          </p:cNvPr>
          <p:cNvSpPr/>
          <p:nvPr userDrawn="1"/>
        </p:nvSpPr>
        <p:spPr>
          <a:xfrm>
            <a:off x="7945693" y="169640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Placeholder 3">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4" y="186528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28" name="Rectangle 27">
            <a:extLst>
              <a:ext uri="{FF2B5EF4-FFF2-40B4-BE49-F238E27FC236}">
                <a16:creationId xmlns:a16="http://schemas.microsoft.com/office/drawing/2014/main" id="{E5799B26-0D26-4AA0-842B-E13F3624E5EB}"/>
              </a:ext>
            </a:extLst>
          </p:cNvPr>
          <p:cNvSpPr/>
          <p:nvPr userDrawn="1"/>
        </p:nvSpPr>
        <p:spPr>
          <a:xfrm>
            <a:off x="4198985" y="1696403"/>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Placeholder 3">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1865287"/>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30" name="Rectangle 29">
            <a:extLst>
              <a:ext uri="{FF2B5EF4-FFF2-40B4-BE49-F238E27FC236}">
                <a16:creationId xmlns:a16="http://schemas.microsoft.com/office/drawing/2014/main" id="{7C53571F-3BA4-4C18-885C-8C342DA29C35}"/>
              </a:ext>
            </a:extLst>
          </p:cNvPr>
          <p:cNvSpPr/>
          <p:nvPr userDrawn="1"/>
        </p:nvSpPr>
        <p:spPr>
          <a:xfrm>
            <a:off x="452277" y="169640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0F72C422-8F03-4874-A801-4CF3B2294852}"/>
              </a:ext>
            </a:extLst>
          </p:cNvPr>
          <p:cNvSpPr/>
          <p:nvPr userDrawn="1"/>
        </p:nvSpPr>
        <p:spPr>
          <a:xfrm>
            <a:off x="7945693" y="396480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Placeholder 3">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4" y="413369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33" name="Text Placeholder 34">
            <a:extLst>
              <a:ext uri="{FF2B5EF4-FFF2-40B4-BE49-F238E27FC236}">
                <a16:creationId xmlns:a16="http://schemas.microsoft.com/office/drawing/2014/main" id="{C24B576C-7205-4D94-B177-3ACA137B3B4B}"/>
              </a:ext>
            </a:extLst>
          </p:cNvPr>
          <p:cNvSpPr>
            <a:spLocks noGrp="1"/>
          </p:cNvSpPr>
          <p:nvPr>
            <p:ph type="body" sz="quarter" idx="36" hasCustomPrompt="1"/>
          </p:nvPr>
        </p:nvSpPr>
        <p:spPr>
          <a:xfrm>
            <a:off x="527865" y="1807744"/>
            <a:ext cx="3502275" cy="260659"/>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a:t>
            </a:r>
          </a:p>
        </p:txBody>
      </p:sp>
      <p:sp>
        <p:nvSpPr>
          <p:cNvPr id="34" name="Text Placeholder 45">
            <a:extLst>
              <a:ext uri="{FF2B5EF4-FFF2-40B4-BE49-F238E27FC236}">
                <a16:creationId xmlns:a16="http://schemas.microsoft.com/office/drawing/2014/main" id="{F776DB62-6A46-4963-9FAB-8A7AE2E42696}"/>
              </a:ext>
            </a:extLst>
          </p:cNvPr>
          <p:cNvSpPr>
            <a:spLocks noGrp="1"/>
          </p:cNvSpPr>
          <p:nvPr>
            <p:ph type="body" sz="quarter" idx="29" hasCustomPrompt="1"/>
          </p:nvPr>
        </p:nvSpPr>
        <p:spPr>
          <a:xfrm>
            <a:off x="527865" y="2123474"/>
            <a:ext cx="349738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Introduction to this section, which can be one to three lines</a:t>
            </a:r>
          </a:p>
        </p:txBody>
      </p:sp>
      <p:sp>
        <p:nvSpPr>
          <p:cNvPr id="38" name="Text Placeholder 45">
            <a:extLst>
              <a:ext uri="{FF2B5EF4-FFF2-40B4-BE49-F238E27FC236}">
                <a16:creationId xmlns:a16="http://schemas.microsoft.com/office/drawing/2014/main" id="{2C0FDF08-317F-4F80-A895-960ECABEF2AE}"/>
              </a:ext>
            </a:extLst>
          </p:cNvPr>
          <p:cNvSpPr>
            <a:spLocks noGrp="1"/>
          </p:cNvSpPr>
          <p:nvPr>
            <p:ph type="body" sz="quarter" idx="50" hasCustomPrompt="1"/>
          </p:nvPr>
        </p:nvSpPr>
        <p:spPr>
          <a:xfrm>
            <a:off x="821493" y="2784578"/>
            <a:ext cx="3203756" cy="3187694"/>
          </a:xfrm>
          <a:prstGeom prst="rect">
            <a:avLst/>
          </a:prstGeom>
        </p:spPr>
        <p:txBody>
          <a:bodyPr/>
          <a:lstStyle>
            <a:lvl1pPr marL="285764" indent="-285764">
              <a:lnSpc>
                <a:spcPct val="100000"/>
              </a:lnSpc>
              <a:spcBef>
                <a:spcPts val="0"/>
              </a:spcBef>
              <a:spcAft>
                <a:spcPts val="1200"/>
              </a:spcAft>
              <a:buFont typeface="Arial" panose="020B0604020202020204" pitchFamily="34" charset="0"/>
              <a:buChar char="•"/>
              <a:defRPr sz="1400">
                <a:solidFill>
                  <a:srgbClr val="000000"/>
                </a:solidFill>
              </a:defRPr>
            </a:lvl1pPr>
            <a:lvl2pPr marL="457223" indent="0">
              <a:buNone/>
              <a:defRPr/>
            </a:lvl2pPr>
          </a:lstStyle>
          <a:p>
            <a:pPr lvl="0"/>
            <a:r>
              <a:rPr lang="en-US"/>
              <a:t>Bulleted list of key takeaways</a:t>
            </a:r>
          </a:p>
        </p:txBody>
      </p:sp>
      <p:sp>
        <p:nvSpPr>
          <p:cNvPr id="16" name="Text Placeholder 34">
            <a:extLst>
              <a:ext uri="{FF2B5EF4-FFF2-40B4-BE49-F238E27FC236}">
                <a16:creationId xmlns:a16="http://schemas.microsoft.com/office/drawing/2014/main" id="{45B4BCA4-077B-4681-BC8D-F336667904C0}"/>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8" name="Title 16">
            <a:extLst>
              <a:ext uri="{FF2B5EF4-FFF2-40B4-BE49-F238E27FC236}">
                <a16:creationId xmlns:a16="http://schemas.microsoft.com/office/drawing/2014/main" id="{2B960683-BC86-4B28-8B54-AE5013649C00}"/>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9" name="Slide Number Placeholder 3">
            <a:extLst>
              <a:ext uri="{FF2B5EF4-FFF2-40B4-BE49-F238E27FC236}">
                <a16:creationId xmlns:a16="http://schemas.microsoft.com/office/drawing/2014/main" id="{C8A2B535-E572-4771-9DBC-1CF84FDC79CC}"/>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20" name="Text Placeholder 4">
            <a:extLst>
              <a:ext uri="{FF2B5EF4-FFF2-40B4-BE49-F238E27FC236}">
                <a16:creationId xmlns:a16="http://schemas.microsoft.com/office/drawing/2014/main" id="{A2A7EF8A-2B8A-49A7-909E-EBA37F9EF129}"/>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12100405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our Char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EA488B-E127-466B-95B7-1D231887DA95}"/>
              </a:ext>
            </a:extLst>
          </p:cNvPr>
          <p:cNvSpPr/>
          <p:nvPr userDrawn="1"/>
        </p:nvSpPr>
        <p:spPr>
          <a:xfrm>
            <a:off x="7945693" y="163283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Placeholder 3">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4" y="180171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28" name="Rectangle 27">
            <a:extLst>
              <a:ext uri="{FF2B5EF4-FFF2-40B4-BE49-F238E27FC236}">
                <a16:creationId xmlns:a16="http://schemas.microsoft.com/office/drawing/2014/main" id="{E5799B26-0D26-4AA0-842B-E13F3624E5EB}"/>
              </a:ext>
            </a:extLst>
          </p:cNvPr>
          <p:cNvSpPr/>
          <p:nvPr userDrawn="1"/>
        </p:nvSpPr>
        <p:spPr>
          <a:xfrm>
            <a:off x="4198985" y="163283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Placeholder 3">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1801716"/>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31" name="Rectangle 30">
            <a:extLst>
              <a:ext uri="{FF2B5EF4-FFF2-40B4-BE49-F238E27FC236}">
                <a16:creationId xmlns:a16="http://schemas.microsoft.com/office/drawing/2014/main" id="{0F72C422-8F03-4874-A801-4CF3B2294852}"/>
              </a:ext>
            </a:extLst>
          </p:cNvPr>
          <p:cNvSpPr/>
          <p:nvPr userDrawn="1"/>
        </p:nvSpPr>
        <p:spPr>
          <a:xfrm>
            <a:off x="7945693" y="390123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Placeholder 3">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4" y="407012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5" name="Rectangle 14">
            <a:extLst>
              <a:ext uri="{FF2B5EF4-FFF2-40B4-BE49-F238E27FC236}">
                <a16:creationId xmlns:a16="http://schemas.microsoft.com/office/drawing/2014/main" id="{49E2F68D-DDF1-4C4B-A7C6-DCF767C519FE}"/>
              </a:ext>
            </a:extLst>
          </p:cNvPr>
          <p:cNvSpPr/>
          <p:nvPr userDrawn="1"/>
        </p:nvSpPr>
        <p:spPr>
          <a:xfrm>
            <a:off x="452277" y="163283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Placeholder 3">
            <a:extLst>
              <a:ext uri="{FF2B5EF4-FFF2-40B4-BE49-F238E27FC236}">
                <a16:creationId xmlns:a16="http://schemas.microsoft.com/office/drawing/2014/main" id="{28F99FAF-686C-4CE5-9B4E-E64E75FFB215}"/>
              </a:ext>
            </a:extLst>
          </p:cNvPr>
          <p:cNvSpPr>
            <a:spLocks noGrp="1"/>
          </p:cNvSpPr>
          <p:nvPr>
            <p:ph type="chart" sz="quarter" idx="50" hasCustomPrompt="1"/>
          </p:nvPr>
        </p:nvSpPr>
        <p:spPr>
          <a:xfrm>
            <a:off x="626013" y="1801716"/>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4" name="Text Placeholder 34">
            <a:extLst>
              <a:ext uri="{FF2B5EF4-FFF2-40B4-BE49-F238E27FC236}">
                <a16:creationId xmlns:a16="http://schemas.microsoft.com/office/drawing/2014/main" id="{90D8D4CA-5826-4653-8FCF-CCCB44B5994C}"/>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8" name="Title 16">
            <a:extLst>
              <a:ext uri="{FF2B5EF4-FFF2-40B4-BE49-F238E27FC236}">
                <a16:creationId xmlns:a16="http://schemas.microsoft.com/office/drawing/2014/main" id="{A9A7FE1B-7D3E-489C-B7A0-59790864AEE4}"/>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9" name="Slide Number Placeholder 3">
            <a:extLst>
              <a:ext uri="{FF2B5EF4-FFF2-40B4-BE49-F238E27FC236}">
                <a16:creationId xmlns:a16="http://schemas.microsoft.com/office/drawing/2014/main" id="{8CD47FA9-0487-4B89-A339-602503AA8BA3}"/>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20" name="Text Placeholder 4">
            <a:extLst>
              <a:ext uri="{FF2B5EF4-FFF2-40B4-BE49-F238E27FC236}">
                <a16:creationId xmlns:a16="http://schemas.microsoft.com/office/drawing/2014/main" id="{1A32450C-A319-43F2-BC71-5ED92E4446D7}"/>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1250967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a:xfrm>
            <a:off x="550863" y="6507212"/>
            <a:ext cx="2628900" cy="153888"/>
          </a:xfrm>
          <a:prstGeom prst="rect">
            <a:avLst/>
          </a:prstGeom>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a:xfrm>
            <a:off x="3359150" y="6507212"/>
            <a:ext cx="6379210" cy="153888"/>
          </a:xfrm>
          <a:prstGeom prst="rect">
            <a:avLst/>
          </a:prstGeom>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a:xfrm>
            <a:off x="9948863" y="6507212"/>
            <a:ext cx="1692274" cy="153888"/>
          </a:xfrm>
          <a:prstGeom prst="rect">
            <a:avLst/>
          </a:prstGeom>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4624423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our Charts with Key Takeaway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EA488B-E127-466B-95B7-1D231887DA95}"/>
              </a:ext>
            </a:extLst>
          </p:cNvPr>
          <p:cNvSpPr/>
          <p:nvPr userDrawn="1"/>
        </p:nvSpPr>
        <p:spPr>
          <a:xfrm>
            <a:off x="7945693" y="163283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Placeholder 3">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4" y="180171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31" name="Rectangle 30">
            <a:extLst>
              <a:ext uri="{FF2B5EF4-FFF2-40B4-BE49-F238E27FC236}">
                <a16:creationId xmlns:a16="http://schemas.microsoft.com/office/drawing/2014/main" id="{0F72C422-8F03-4874-A801-4CF3B2294852}"/>
              </a:ext>
            </a:extLst>
          </p:cNvPr>
          <p:cNvSpPr/>
          <p:nvPr userDrawn="1"/>
        </p:nvSpPr>
        <p:spPr>
          <a:xfrm>
            <a:off x="7945693" y="390123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Placeholder 3">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4" y="407012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3" name="Rectangle 12">
            <a:extLst>
              <a:ext uri="{FF2B5EF4-FFF2-40B4-BE49-F238E27FC236}">
                <a16:creationId xmlns:a16="http://schemas.microsoft.com/office/drawing/2014/main" id="{C118740A-8798-4CB4-9922-800C23A6392E}"/>
              </a:ext>
            </a:extLst>
          </p:cNvPr>
          <p:cNvSpPr/>
          <p:nvPr userDrawn="1"/>
        </p:nvSpPr>
        <p:spPr>
          <a:xfrm>
            <a:off x="4201298" y="163283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Chart Placeholder 3">
            <a:extLst>
              <a:ext uri="{FF2B5EF4-FFF2-40B4-BE49-F238E27FC236}">
                <a16:creationId xmlns:a16="http://schemas.microsoft.com/office/drawing/2014/main" id="{B397A503-C60A-4E5B-BDB3-8EE136AA8FD3}"/>
              </a:ext>
            </a:extLst>
          </p:cNvPr>
          <p:cNvSpPr>
            <a:spLocks noGrp="1"/>
          </p:cNvSpPr>
          <p:nvPr>
            <p:ph type="chart" sz="quarter" idx="50" hasCustomPrompt="1"/>
          </p:nvPr>
        </p:nvSpPr>
        <p:spPr>
          <a:xfrm>
            <a:off x="4374889" y="180171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8" name="Rectangle 17">
            <a:extLst>
              <a:ext uri="{FF2B5EF4-FFF2-40B4-BE49-F238E27FC236}">
                <a16:creationId xmlns:a16="http://schemas.microsoft.com/office/drawing/2014/main" id="{CCD4F1D2-22BE-4A6D-80F9-97D3A925475C}"/>
              </a:ext>
            </a:extLst>
          </p:cNvPr>
          <p:cNvSpPr/>
          <p:nvPr userDrawn="1"/>
        </p:nvSpPr>
        <p:spPr>
          <a:xfrm>
            <a:off x="4201298" y="390123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 name="Chart Placeholder 3">
            <a:extLst>
              <a:ext uri="{FF2B5EF4-FFF2-40B4-BE49-F238E27FC236}">
                <a16:creationId xmlns:a16="http://schemas.microsoft.com/office/drawing/2014/main" id="{7B4355AA-3D22-4959-886F-A5DBE1D1502D}"/>
              </a:ext>
            </a:extLst>
          </p:cNvPr>
          <p:cNvSpPr>
            <a:spLocks noGrp="1"/>
          </p:cNvSpPr>
          <p:nvPr>
            <p:ph type="chart" sz="quarter" idx="51" hasCustomPrompt="1"/>
          </p:nvPr>
        </p:nvSpPr>
        <p:spPr>
          <a:xfrm>
            <a:off x="4374889" y="407012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20" name="Rectangle 19">
            <a:extLst>
              <a:ext uri="{FF2B5EF4-FFF2-40B4-BE49-F238E27FC236}">
                <a16:creationId xmlns:a16="http://schemas.microsoft.com/office/drawing/2014/main" id="{296A29A6-D5BE-4269-9B49-2416157B9646}"/>
              </a:ext>
            </a:extLst>
          </p:cNvPr>
          <p:cNvSpPr/>
          <p:nvPr userDrawn="1"/>
        </p:nvSpPr>
        <p:spPr>
          <a:xfrm>
            <a:off x="452277" y="1632834"/>
            <a:ext cx="3657600" cy="4444752"/>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1" name="Text Placeholder 34">
            <a:extLst>
              <a:ext uri="{FF2B5EF4-FFF2-40B4-BE49-F238E27FC236}">
                <a16:creationId xmlns:a16="http://schemas.microsoft.com/office/drawing/2014/main" id="{CB6F3FAB-AC52-4359-A9AE-CB170D0D6CB7}"/>
              </a:ext>
            </a:extLst>
          </p:cNvPr>
          <p:cNvSpPr>
            <a:spLocks noGrp="1"/>
          </p:cNvSpPr>
          <p:nvPr>
            <p:ph type="body" sz="quarter" idx="36" hasCustomPrompt="1"/>
          </p:nvPr>
        </p:nvSpPr>
        <p:spPr>
          <a:xfrm>
            <a:off x="527865" y="1807744"/>
            <a:ext cx="3502275" cy="260659"/>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a:t>
            </a:r>
          </a:p>
        </p:txBody>
      </p:sp>
      <p:sp>
        <p:nvSpPr>
          <p:cNvPr id="23" name="Text Placeholder 45">
            <a:extLst>
              <a:ext uri="{FF2B5EF4-FFF2-40B4-BE49-F238E27FC236}">
                <a16:creationId xmlns:a16="http://schemas.microsoft.com/office/drawing/2014/main" id="{F263D592-E3BE-46C8-A59B-EC967C4F72A2}"/>
              </a:ext>
            </a:extLst>
          </p:cNvPr>
          <p:cNvSpPr>
            <a:spLocks noGrp="1"/>
          </p:cNvSpPr>
          <p:nvPr>
            <p:ph type="body" sz="quarter" idx="29" hasCustomPrompt="1"/>
          </p:nvPr>
        </p:nvSpPr>
        <p:spPr>
          <a:xfrm>
            <a:off x="527865" y="2123474"/>
            <a:ext cx="349738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Introduction to this section, which can be one to three lines</a:t>
            </a:r>
          </a:p>
        </p:txBody>
      </p:sp>
      <p:sp>
        <p:nvSpPr>
          <p:cNvPr id="24" name="Text Placeholder 45">
            <a:extLst>
              <a:ext uri="{FF2B5EF4-FFF2-40B4-BE49-F238E27FC236}">
                <a16:creationId xmlns:a16="http://schemas.microsoft.com/office/drawing/2014/main" id="{E93C03C9-2495-42FD-B4C6-5929866455E0}"/>
              </a:ext>
            </a:extLst>
          </p:cNvPr>
          <p:cNvSpPr>
            <a:spLocks noGrp="1"/>
          </p:cNvSpPr>
          <p:nvPr>
            <p:ph type="body" sz="quarter" idx="52" hasCustomPrompt="1"/>
          </p:nvPr>
        </p:nvSpPr>
        <p:spPr>
          <a:xfrm>
            <a:off x="821493" y="2784578"/>
            <a:ext cx="3203756" cy="3187694"/>
          </a:xfrm>
          <a:prstGeom prst="rect">
            <a:avLst/>
          </a:prstGeom>
        </p:spPr>
        <p:txBody>
          <a:bodyPr/>
          <a:lstStyle>
            <a:lvl1pPr marL="285764" indent="-285764">
              <a:lnSpc>
                <a:spcPct val="100000"/>
              </a:lnSpc>
              <a:spcBef>
                <a:spcPts val="0"/>
              </a:spcBef>
              <a:spcAft>
                <a:spcPts val="1200"/>
              </a:spcAft>
              <a:buFont typeface="Arial" panose="020B0604020202020204" pitchFamily="34" charset="0"/>
              <a:buChar char="•"/>
              <a:defRPr sz="1400">
                <a:solidFill>
                  <a:srgbClr val="000000"/>
                </a:solidFill>
              </a:defRPr>
            </a:lvl1pPr>
            <a:lvl2pPr marL="457223" indent="0">
              <a:buNone/>
              <a:defRPr/>
            </a:lvl2pPr>
          </a:lstStyle>
          <a:p>
            <a:pPr lvl="0"/>
            <a:r>
              <a:rPr lang="en-US"/>
              <a:t>Bulleted list of key takeaways</a:t>
            </a:r>
          </a:p>
        </p:txBody>
      </p:sp>
      <p:sp>
        <p:nvSpPr>
          <p:cNvPr id="26" name="Text Placeholder 34">
            <a:extLst>
              <a:ext uri="{FF2B5EF4-FFF2-40B4-BE49-F238E27FC236}">
                <a16:creationId xmlns:a16="http://schemas.microsoft.com/office/drawing/2014/main" id="{D12A854D-42B6-44D5-B3C8-60CB849894B2}"/>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7" name="Title 16">
            <a:extLst>
              <a:ext uri="{FF2B5EF4-FFF2-40B4-BE49-F238E27FC236}">
                <a16:creationId xmlns:a16="http://schemas.microsoft.com/office/drawing/2014/main" id="{EC436903-37E5-486E-A8E7-5EFDD553D332}"/>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8" name="Slide Number Placeholder 3">
            <a:extLst>
              <a:ext uri="{FF2B5EF4-FFF2-40B4-BE49-F238E27FC236}">
                <a16:creationId xmlns:a16="http://schemas.microsoft.com/office/drawing/2014/main" id="{16E5FB9E-8E62-4177-9AD9-93463ECF4668}"/>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29" name="Text Placeholder 4">
            <a:extLst>
              <a:ext uri="{FF2B5EF4-FFF2-40B4-BE49-F238E27FC236}">
                <a16:creationId xmlns:a16="http://schemas.microsoft.com/office/drawing/2014/main" id="{F7F48AED-4CB8-4346-B236-5E85B04423BF}"/>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24590338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Cover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1CE1087-9AD8-41F1-A203-EA5A297CDB55}"/>
              </a:ext>
            </a:extLst>
          </p:cNvPr>
          <p:cNvSpPr>
            <a:spLocks noGrp="1"/>
          </p:cNvSpPr>
          <p:nvPr>
            <p:ph type="ctrTitle" hasCustomPrompt="1"/>
          </p:nvPr>
        </p:nvSpPr>
        <p:spPr>
          <a:xfrm>
            <a:off x="455878" y="1791905"/>
            <a:ext cx="11277532" cy="1408496"/>
          </a:xfrm>
        </p:spPr>
        <p:txBody>
          <a:bodyPr anchor="b">
            <a:normAutofit/>
          </a:bodyPr>
          <a:lstStyle>
            <a:lvl1pPr algn="ctr">
              <a:lnSpc>
                <a:spcPct val="90000"/>
              </a:lnSpc>
              <a:defRPr sz="3800" b="1" i="0" baseline="0">
                <a:solidFill>
                  <a:srgbClr val="20558A"/>
                </a:solidFill>
                <a:latin typeface="Arial" charset="0"/>
                <a:ea typeface="Arial" charset="0"/>
                <a:cs typeface="Arial" charset="0"/>
              </a:defRPr>
            </a:lvl1pPr>
          </a:lstStyle>
          <a:p>
            <a:r>
              <a:rPr lang="en-US"/>
              <a:t>Presentation Title</a:t>
            </a:r>
          </a:p>
        </p:txBody>
      </p:sp>
      <p:sp>
        <p:nvSpPr>
          <p:cNvPr id="11" name="Subtitle 2">
            <a:extLst>
              <a:ext uri="{FF2B5EF4-FFF2-40B4-BE49-F238E27FC236}">
                <a16:creationId xmlns:a16="http://schemas.microsoft.com/office/drawing/2014/main" id="{A71E2B59-3EA0-4BC0-81A6-8DFF6452016B}"/>
              </a:ext>
            </a:extLst>
          </p:cNvPr>
          <p:cNvSpPr>
            <a:spLocks noGrp="1"/>
          </p:cNvSpPr>
          <p:nvPr>
            <p:ph type="subTitle" idx="1" hasCustomPrompt="1"/>
          </p:nvPr>
        </p:nvSpPr>
        <p:spPr>
          <a:xfrm>
            <a:off x="455878" y="3657600"/>
            <a:ext cx="11277532" cy="2057400"/>
          </a:xfrm>
        </p:spPr>
        <p:txBody>
          <a:bodyPr>
            <a:normAutofit/>
          </a:bodyPr>
          <a:lstStyle>
            <a:lvl1pPr marL="0" indent="0" algn="ctr">
              <a:lnSpc>
                <a:spcPct val="90000"/>
              </a:lnSpc>
              <a:buNone/>
              <a:defRPr sz="2800" baseline="0">
                <a:solidFill>
                  <a:srgbClr val="616265"/>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Subtitle</a:t>
            </a:r>
          </a:p>
        </p:txBody>
      </p:sp>
    </p:spTree>
    <p:extLst>
      <p:ext uri="{BB962C8B-B14F-4D97-AF65-F5344CB8AC3E}">
        <p14:creationId xmlns:p14="http://schemas.microsoft.com/office/powerpoint/2010/main" val="194411890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4">
            <a:extLst>
              <a:ext uri="{FF2B5EF4-FFF2-40B4-BE49-F238E27FC236}">
                <a16:creationId xmlns:a16="http://schemas.microsoft.com/office/drawing/2014/main" id="{2A3B3F8A-E6D3-489A-8891-698663C553E7}"/>
              </a:ext>
            </a:extLst>
          </p:cNvPr>
          <p:cNvSpPr>
            <a:spLocks noGrp="1"/>
          </p:cNvSpPr>
          <p:nvPr>
            <p:ph type="ftr" sz="quarter" idx="3"/>
          </p:nvPr>
        </p:nvSpPr>
        <p:spPr>
          <a:xfrm>
            <a:off x="4895273" y="6317552"/>
            <a:ext cx="4245930" cy="298628"/>
          </a:xfrm>
          <a:prstGeom prst="rect">
            <a:avLst/>
          </a:prstGeom>
        </p:spPr>
        <p:txBody>
          <a:bodyPr vert="horz" lIns="91440" tIns="45720" rIns="91440" bIns="45720" rtlCol="0" anchor="t"/>
          <a:lstStyle>
            <a:lvl1pPr algn="ctr">
              <a:defRPr sz="1200">
                <a:solidFill>
                  <a:srgbClr val="336095"/>
                </a:solidFill>
              </a:defRPr>
            </a:lvl1pPr>
          </a:lstStyle>
          <a:p>
            <a:endParaRPr lang="en-US"/>
          </a:p>
        </p:txBody>
      </p:sp>
      <p:sp>
        <p:nvSpPr>
          <p:cNvPr id="8" name="Slide Number Placeholder 5">
            <a:extLst>
              <a:ext uri="{FF2B5EF4-FFF2-40B4-BE49-F238E27FC236}">
                <a16:creationId xmlns:a16="http://schemas.microsoft.com/office/drawing/2014/main" id="{222FAA90-689D-4E34-B5A4-39A3A2BCD7A8}"/>
              </a:ext>
            </a:extLst>
          </p:cNvPr>
          <p:cNvSpPr>
            <a:spLocks noGrp="1"/>
          </p:cNvSpPr>
          <p:nvPr>
            <p:ph type="sldNum" sz="quarter" idx="4"/>
          </p:nvPr>
        </p:nvSpPr>
        <p:spPr>
          <a:xfrm>
            <a:off x="10665262" y="6328407"/>
            <a:ext cx="1315721" cy="298628"/>
          </a:xfrm>
          <a:prstGeom prst="rect">
            <a:avLst/>
          </a:prstGeom>
        </p:spPr>
        <p:txBody>
          <a:bodyPr vert="horz" lIns="91440" tIns="45720" rIns="91440" bIns="45720" rtlCol="0" anchor="ctr"/>
          <a:lstStyle>
            <a:lvl1pPr algn="r">
              <a:defRPr sz="1200" b="1">
                <a:solidFill>
                  <a:schemeClr val="accent5">
                    <a:lumMod val="75000"/>
                  </a:schemeClr>
                </a:solidFill>
              </a:defRPr>
            </a:lvl1pPr>
          </a:lstStyle>
          <a:p>
            <a:fld id="{F38DF745-7D3F-47F4-83A3-874385CFAA69}" type="slidenum">
              <a:rPr lang="en-US" smtClean="0"/>
              <a:pPr/>
              <a:t>‹#›</a:t>
            </a:fld>
            <a:endParaRPr lang="en-US"/>
          </a:p>
        </p:txBody>
      </p:sp>
      <p:cxnSp>
        <p:nvCxnSpPr>
          <p:cNvPr id="14" name="Straight Connector 13">
            <a:extLst>
              <a:ext uri="{FF2B5EF4-FFF2-40B4-BE49-F238E27FC236}">
                <a16:creationId xmlns:a16="http://schemas.microsoft.com/office/drawing/2014/main" id="{5B74463A-5E07-46EE-8AE8-EB1B62C992ED}"/>
              </a:ext>
            </a:extLst>
          </p:cNvPr>
          <p:cNvCxnSpPr/>
          <p:nvPr userDrawn="1"/>
        </p:nvCxnSpPr>
        <p:spPr>
          <a:xfrm>
            <a:off x="554182" y="1081549"/>
            <a:ext cx="11083636" cy="0"/>
          </a:xfrm>
          <a:prstGeom prst="line">
            <a:avLst/>
          </a:prstGeom>
          <a:ln>
            <a:solidFill>
              <a:srgbClr val="1F4A7F">
                <a:alpha val="40000"/>
              </a:srgb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88251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A031D7-33F0-413D-BC6A-C3D7EE223D0C}"/>
              </a:ext>
            </a:extLst>
          </p:cNvPr>
          <p:cNvSpPr/>
          <p:nvPr userDrawn="1"/>
        </p:nvSpPr>
        <p:spPr>
          <a:xfrm>
            <a:off x="0" y="2296160"/>
            <a:ext cx="12192000" cy="458215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628440A-2523-4654-B615-C8D4FCD96C89}"/>
              </a:ext>
            </a:extLst>
          </p:cNvPr>
          <p:cNvSpPr>
            <a:spLocks noGrp="1"/>
          </p:cNvSpPr>
          <p:nvPr>
            <p:ph type="ctrTitle" hasCustomPrompt="1"/>
          </p:nvPr>
        </p:nvSpPr>
        <p:spPr>
          <a:xfrm>
            <a:off x="914400" y="1452880"/>
            <a:ext cx="10363200" cy="857255"/>
          </a:xfrm>
          <a:prstGeom prst="rect">
            <a:avLst/>
          </a:prstGeom>
        </p:spPr>
        <p:txBody>
          <a:bodyPr/>
          <a:lstStyle>
            <a:lvl1pPr algn="l">
              <a:defRPr b="1">
                <a:solidFill>
                  <a:srgbClr val="1F4A7F"/>
                </a:solidFill>
              </a:defRPr>
            </a:lvl1pPr>
          </a:lstStyle>
          <a:p>
            <a:r>
              <a:rPr lang="en-US"/>
              <a:t>CLICK TO EDIT MASTER TITLE STYLE</a:t>
            </a:r>
          </a:p>
        </p:txBody>
      </p:sp>
      <p:sp>
        <p:nvSpPr>
          <p:cNvPr id="12" name="Subtitle 2">
            <a:extLst>
              <a:ext uri="{FF2B5EF4-FFF2-40B4-BE49-F238E27FC236}">
                <a16:creationId xmlns:a16="http://schemas.microsoft.com/office/drawing/2014/main" id="{A8794B35-F3DF-4167-BF1D-C45BA683D309}"/>
              </a:ext>
            </a:extLst>
          </p:cNvPr>
          <p:cNvSpPr>
            <a:spLocks noGrp="1"/>
          </p:cNvSpPr>
          <p:nvPr>
            <p:ph type="subTitle" idx="1"/>
          </p:nvPr>
        </p:nvSpPr>
        <p:spPr>
          <a:xfrm>
            <a:off x="914400" y="2388209"/>
            <a:ext cx="10363200" cy="584775"/>
          </a:xfrm>
          <a:prstGeom prst="rect">
            <a:avLst/>
          </a:prstGeom>
        </p:spPr>
        <p:txBody>
          <a:bodyPr/>
          <a:lstStyle>
            <a:lvl1pPr marL="0" indent="0" algn="l">
              <a:buNone/>
              <a:defRPr>
                <a:solidFill>
                  <a:schemeClr val="tx1">
                    <a:lumMod val="65000"/>
                    <a:lumOff val="3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cxnSp>
        <p:nvCxnSpPr>
          <p:cNvPr id="18" name="Straight Connector 17">
            <a:extLst>
              <a:ext uri="{FF2B5EF4-FFF2-40B4-BE49-F238E27FC236}">
                <a16:creationId xmlns:a16="http://schemas.microsoft.com/office/drawing/2014/main" id="{9A8F3668-BAD3-42CA-A752-FB06C1EB6155}"/>
              </a:ext>
            </a:extLst>
          </p:cNvPr>
          <p:cNvCxnSpPr/>
          <p:nvPr userDrawn="1"/>
        </p:nvCxnSpPr>
        <p:spPr>
          <a:xfrm>
            <a:off x="914400" y="2310134"/>
            <a:ext cx="10363200" cy="0"/>
          </a:xfrm>
          <a:prstGeom prst="line">
            <a:avLst/>
          </a:prstGeom>
          <a:ln w="571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descr="National Institutes of Health (NIH) logo">
            <a:extLst>
              <a:ext uri="{FF2B5EF4-FFF2-40B4-BE49-F238E27FC236}">
                <a16:creationId xmlns:a16="http://schemas.microsoft.com/office/drawing/2014/main" id="{6394F3D9-645D-4613-8BCF-B1CB5DFA9C9F}"/>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968589" y="4827238"/>
            <a:ext cx="1655794" cy="1655794"/>
          </a:xfrm>
          <a:prstGeom prst="rect">
            <a:avLst/>
          </a:prstGeom>
        </p:spPr>
      </p:pic>
      <p:sp>
        <p:nvSpPr>
          <p:cNvPr id="10" name="TextBox 9">
            <a:extLst>
              <a:ext uri="{FF2B5EF4-FFF2-40B4-BE49-F238E27FC236}">
                <a16:creationId xmlns:a16="http://schemas.microsoft.com/office/drawing/2014/main" id="{4D4B4318-23C9-4522-81E5-8B80B7EE7DD1}"/>
              </a:ext>
            </a:extLst>
          </p:cNvPr>
          <p:cNvSpPr txBox="1"/>
          <p:nvPr userDrawn="1"/>
        </p:nvSpPr>
        <p:spPr>
          <a:xfrm>
            <a:off x="2544949" y="5706282"/>
            <a:ext cx="7227123" cy="353943"/>
          </a:xfrm>
          <a:prstGeom prst="rect">
            <a:avLst/>
          </a:prstGeom>
          <a:noFill/>
        </p:spPr>
        <p:txBody>
          <a:bodyPr wrap="square" rtlCol="0">
            <a:spAutoFit/>
          </a:bodyPr>
          <a:lstStyle/>
          <a:p>
            <a:r>
              <a:rPr lang="en-US" sz="1650" b="1" i="1">
                <a:solidFill>
                  <a:srgbClr val="4786C3"/>
                </a:solidFill>
                <a:latin typeface="Arial" panose="020B0604020202020204" pitchFamily="34" charset="0"/>
                <a:cs typeface="Arial" panose="020B0604020202020204" pitchFamily="34" charset="0"/>
              </a:rPr>
              <a:t>Office of the Director, Office of the Chief Information Officer</a:t>
            </a:r>
          </a:p>
        </p:txBody>
      </p:sp>
      <p:sp>
        <p:nvSpPr>
          <p:cNvPr id="14" name="TextBox 13">
            <a:extLst>
              <a:ext uri="{FF2B5EF4-FFF2-40B4-BE49-F238E27FC236}">
                <a16:creationId xmlns:a16="http://schemas.microsoft.com/office/drawing/2014/main" id="{1A724613-97FD-46E6-9BC7-399BD37A6B22}"/>
              </a:ext>
            </a:extLst>
          </p:cNvPr>
          <p:cNvSpPr txBox="1"/>
          <p:nvPr userDrawn="1"/>
        </p:nvSpPr>
        <p:spPr>
          <a:xfrm>
            <a:off x="2549566" y="5156722"/>
            <a:ext cx="7194797" cy="646331"/>
          </a:xfrm>
          <a:prstGeom prst="rect">
            <a:avLst/>
          </a:prstGeom>
          <a:noFill/>
        </p:spPr>
        <p:txBody>
          <a:bodyPr wrap="square" rtlCol="0">
            <a:spAutoFit/>
          </a:bodyPr>
          <a:lstStyle/>
          <a:p>
            <a:r>
              <a:rPr lang="en-US" sz="3600" b="1">
                <a:solidFill>
                  <a:srgbClr val="4786C3"/>
                </a:solidFill>
                <a:latin typeface="Arial" panose="020B0604020202020204" pitchFamily="34" charset="0"/>
                <a:cs typeface="Arial" panose="020B0604020202020204" pitchFamily="34" charset="0"/>
              </a:rPr>
              <a:t>National Institutes of Health</a:t>
            </a:r>
          </a:p>
        </p:txBody>
      </p:sp>
    </p:spTree>
    <p:extLst>
      <p:ext uri="{BB962C8B-B14F-4D97-AF65-F5344CB8AC3E}">
        <p14:creationId xmlns:p14="http://schemas.microsoft.com/office/powerpoint/2010/main" val="41305737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78AE2547-12D8-4A42-B04E-331948C2A007}"/>
              </a:ext>
            </a:extLst>
          </p:cNvPr>
          <p:cNvSpPr>
            <a:spLocks noGrp="1"/>
          </p:cNvSpPr>
          <p:nvPr>
            <p:ph type="body" sz="quarter" idx="11" hasCustomPrompt="1"/>
          </p:nvPr>
        </p:nvSpPr>
        <p:spPr>
          <a:xfrm>
            <a:off x="506560" y="381334"/>
            <a:ext cx="3520017" cy="329142"/>
          </a:xfrm>
          <a:prstGeom prst="rect">
            <a:avLst/>
          </a:prstGeom>
        </p:spPr>
        <p:txBody>
          <a:bodyPr>
            <a:normAutofit/>
          </a:bodyPr>
          <a:lstStyle>
            <a:lvl1pPr marL="0" marR="0" indent="0" algn="l" defTabSz="609600" rtl="0" eaLnBrk="1" fontAlgn="auto" latinLnBrk="0" hangingPunct="1">
              <a:lnSpc>
                <a:spcPct val="100000"/>
              </a:lnSpc>
              <a:spcBef>
                <a:spcPct val="20000"/>
              </a:spcBef>
              <a:spcAft>
                <a:spcPts val="0"/>
              </a:spcAft>
              <a:buClrTx/>
              <a:buSzTx/>
              <a:buFont typeface="Arial" pitchFamily="34" charset="0"/>
              <a:buNone/>
              <a:tabLst/>
              <a:defRPr sz="1200" spc="200">
                <a:solidFill>
                  <a:schemeClr val="tx1">
                    <a:lumMod val="65000"/>
                    <a:lumOff val="35000"/>
                  </a:schemeClr>
                </a:solidFill>
              </a:defRPr>
            </a:lvl1pPr>
          </a:lstStyle>
          <a:p>
            <a:pPr marL="0" marR="0" lvl="0" indent="0" algn="l" defTabSz="609600" rtl="0" eaLnBrk="1" fontAlgn="auto" latinLnBrk="0" hangingPunct="1">
              <a:lnSpc>
                <a:spcPct val="100000"/>
              </a:lnSpc>
              <a:spcBef>
                <a:spcPct val="20000"/>
              </a:spcBef>
              <a:spcAft>
                <a:spcPts val="0"/>
              </a:spcAft>
              <a:buClrTx/>
              <a:buSzTx/>
              <a:buFont typeface="Arial" pitchFamily="34" charset="0"/>
              <a:buNone/>
              <a:tabLst/>
              <a:defRPr/>
            </a:pPr>
            <a:r>
              <a:rPr lang="en-US"/>
              <a:t>PRESENTATION TITLE</a:t>
            </a:r>
          </a:p>
        </p:txBody>
      </p:sp>
    </p:spTree>
    <p:extLst>
      <p:ext uri="{BB962C8B-B14F-4D97-AF65-F5344CB8AC3E}">
        <p14:creationId xmlns:p14="http://schemas.microsoft.com/office/powerpoint/2010/main" val="19674754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5878" y="1791905"/>
            <a:ext cx="11277532" cy="1408496"/>
          </a:xfrm>
          <a:prstGeom prst="rect">
            <a:avLst/>
          </a:prstGeom>
        </p:spPr>
        <p:txBody>
          <a:bodyPr anchor="b">
            <a:normAutofit/>
          </a:bodyPr>
          <a:lstStyle>
            <a:lvl1pPr algn="l">
              <a:lnSpc>
                <a:spcPct val="90000"/>
              </a:lnSpc>
              <a:defRPr sz="3800" b="1" i="0" baseline="0">
                <a:solidFill>
                  <a:schemeClr val="bg1"/>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455878" y="3657600"/>
            <a:ext cx="11277532" cy="2057400"/>
          </a:xfrm>
          <a:prstGeom prst="rect">
            <a:avLst/>
          </a:prstGeom>
        </p:spPr>
        <p:txBody>
          <a:bodyPr>
            <a:normAutofit/>
          </a:bodyPr>
          <a:lstStyle>
            <a:lvl1pPr marL="0" indent="0" algn="l">
              <a:lnSpc>
                <a:spcPct val="90000"/>
              </a:lnSpc>
              <a:buNone/>
              <a:defRPr sz="2800" baseline="0">
                <a:solidFill>
                  <a:schemeClr val="bg1"/>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Subtitle</a:t>
            </a:r>
          </a:p>
        </p:txBody>
      </p:sp>
      <p:cxnSp>
        <p:nvCxnSpPr>
          <p:cNvPr id="4" name="Straight Connector 3"/>
          <p:cNvCxnSpPr/>
          <p:nvPr userDrawn="1"/>
        </p:nvCxnSpPr>
        <p:spPr>
          <a:xfrm>
            <a:off x="455878" y="3429000"/>
            <a:ext cx="11277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1" y="1"/>
            <a:ext cx="12190643" cy="93192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Picture 11" descr="A picture containing shape&#10;&#10;Description automatically generated">
            <a:extLst>
              <a:ext uri="{FF2B5EF4-FFF2-40B4-BE49-F238E27FC236}">
                <a16:creationId xmlns:a16="http://schemas.microsoft.com/office/drawing/2014/main" id="{6F0553D6-B6F5-4F07-AC12-9265B78578F1}"/>
              </a:ext>
            </a:extLst>
          </p:cNvPr>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10377428" y="483376"/>
            <a:ext cx="1392265" cy="445694"/>
          </a:xfrm>
          <a:prstGeom prst="rect">
            <a:avLst/>
          </a:prstGeom>
        </p:spPr>
      </p:pic>
      <p:sp>
        <p:nvSpPr>
          <p:cNvPr id="13" name="Slide Number Placeholder 3">
            <a:extLst>
              <a:ext uri="{FF2B5EF4-FFF2-40B4-BE49-F238E27FC236}">
                <a16:creationId xmlns:a16="http://schemas.microsoft.com/office/drawing/2014/main" id="{71CB9674-4F5E-4B86-98EE-26326F4470F7}"/>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4" name="Text Placeholder 4">
            <a:extLst>
              <a:ext uri="{FF2B5EF4-FFF2-40B4-BE49-F238E27FC236}">
                <a16:creationId xmlns:a16="http://schemas.microsoft.com/office/drawing/2014/main" id="{61A0323D-0169-442C-9B3C-C9C76326651F}"/>
              </a:ext>
            </a:extLst>
          </p:cNvPr>
          <p:cNvSpPr>
            <a:spLocks noGrp="1"/>
          </p:cNvSpPr>
          <p:nvPr>
            <p:ph type="body" sz="quarter" idx="11" hasCustomPrompt="1"/>
          </p:nvPr>
        </p:nvSpPr>
        <p:spPr>
          <a:xfrm>
            <a:off x="450850" y="2227764"/>
            <a:ext cx="4236653" cy="222070"/>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5197037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Bulleted List">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BD989B20-9375-48EE-AC64-5FAC425F20AB}"/>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7" name="Title 16">
            <a:extLst>
              <a:ext uri="{FF2B5EF4-FFF2-40B4-BE49-F238E27FC236}">
                <a16:creationId xmlns:a16="http://schemas.microsoft.com/office/drawing/2014/main" id="{106CCE00-51CD-4946-AA44-F8A7380E748F}"/>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2" name="Text Placeholder 45">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612" y="1970605"/>
            <a:ext cx="11323109" cy="4415007"/>
          </a:xfrm>
          <a:prstGeom prst="rect">
            <a:avLst/>
          </a:prstGeom>
        </p:spPr>
        <p:txBody>
          <a:bodyPr/>
          <a:lstStyle>
            <a:lvl1pPr marL="285764" indent="-285764">
              <a:lnSpc>
                <a:spcPct val="100000"/>
              </a:lnSpc>
              <a:spcBef>
                <a:spcPts val="0"/>
              </a:spcBef>
              <a:spcAft>
                <a:spcPts val="600"/>
              </a:spcAft>
              <a:buFont typeface="Arial" panose="020B0604020202020204" pitchFamily="34" charset="0"/>
              <a:buChar char="•"/>
              <a:defRPr sz="1800" b="1">
                <a:solidFill>
                  <a:srgbClr val="000000"/>
                </a:solidFill>
              </a:defRPr>
            </a:lvl1pPr>
            <a:lvl2pPr marL="800140" indent="-342917">
              <a:lnSpc>
                <a:spcPct val="100000"/>
              </a:lnSpc>
              <a:spcBef>
                <a:spcPts val="0"/>
              </a:spcBef>
              <a:spcAft>
                <a:spcPts val="1200"/>
              </a:spcAft>
              <a:buFont typeface="Courier New" panose="02070309020205020404" pitchFamily="49" charset="0"/>
              <a:buChar char="o"/>
              <a:defRPr sz="1400"/>
            </a:lvl2pPr>
          </a:lstStyle>
          <a:p>
            <a:pPr lvl="0"/>
            <a:r>
              <a:rPr lang="en-US"/>
              <a:t>Bulleted list</a:t>
            </a:r>
          </a:p>
          <a:p>
            <a:pPr lvl="1"/>
            <a:r>
              <a:rPr lang="en-US"/>
              <a:t>Bulleted list</a:t>
            </a:r>
          </a:p>
        </p:txBody>
      </p:sp>
      <p:sp>
        <p:nvSpPr>
          <p:cNvPr id="16" name="Text Placeholder 4">
            <a:extLst>
              <a:ext uri="{FF2B5EF4-FFF2-40B4-BE49-F238E27FC236}">
                <a16:creationId xmlns:a16="http://schemas.microsoft.com/office/drawing/2014/main" id="{F81BBA38-F575-4110-91FC-AA1141E7E037}"/>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74714496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Bulleted List">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BD989B20-9375-48EE-AC64-5FAC425F20AB}"/>
              </a:ext>
            </a:extLst>
          </p:cNvPr>
          <p:cNvSpPr>
            <a:spLocks noGrp="1"/>
          </p:cNvSpPr>
          <p:nvPr>
            <p:ph type="body" sz="quarter" idx="19" hasCustomPrompt="1"/>
          </p:nvPr>
        </p:nvSpPr>
        <p:spPr>
          <a:xfrm>
            <a:off x="456141" y="1035528"/>
            <a:ext cx="11323109" cy="487169"/>
          </a:xfrm>
          <a:prstGeom prst="rect">
            <a:avLst/>
          </a:prstGeom>
        </p:spPr>
        <p:txBody>
          <a:bodyPr/>
          <a:lstStyle>
            <a:lvl1pPr marL="0" indent="0">
              <a:lnSpc>
                <a:spcPct val="100000"/>
              </a:lnSpc>
              <a:buNone/>
              <a:defRPr lang="en-US" sz="1800" b="1" kern="1200" dirty="0" smtClean="0">
                <a:solidFill>
                  <a:schemeClr val="tx1"/>
                </a:solidFill>
                <a:latin typeface="+mn-lt"/>
                <a:ea typeface="+mn-ea"/>
                <a:cs typeface="Calibri" panose="020F0502020204030204" pitchFamily="34" charset="0"/>
              </a:defRPr>
            </a:lvl1pPr>
          </a:lstStyle>
          <a:p>
            <a:pPr lvl="0"/>
            <a:r>
              <a:rPr lang="en-US"/>
              <a:t>Status:</a:t>
            </a:r>
          </a:p>
        </p:txBody>
      </p:sp>
      <p:sp>
        <p:nvSpPr>
          <p:cNvPr id="17" name="Title 16">
            <a:extLst>
              <a:ext uri="{FF2B5EF4-FFF2-40B4-BE49-F238E27FC236}">
                <a16:creationId xmlns:a16="http://schemas.microsoft.com/office/drawing/2014/main" id="{106CCE00-51CD-4946-AA44-F8A7380E748F}"/>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2" name="Text Placeholder 45">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611" y="1970604"/>
            <a:ext cx="11323109" cy="4415007"/>
          </a:xfrm>
          <a:prstGeom prst="rect">
            <a:avLst/>
          </a:prstGeom>
        </p:spPr>
        <p:txBody>
          <a:bodyPr/>
          <a:lstStyle>
            <a:lvl1pPr marL="285750" indent="-285750">
              <a:lnSpc>
                <a:spcPct val="100000"/>
              </a:lnSpc>
              <a:spcBef>
                <a:spcPts val="0"/>
              </a:spcBef>
              <a:spcAft>
                <a:spcPts val="600"/>
              </a:spcAft>
              <a:buFont typeface="Arial" panose="020B0604020202020204" pitchFamily="34" charset="0"/>
              <a:buChar char="•"/>
              <a:defRPr sz="1800" b="0">
                <a:solidFill>
                  <a:srgbClr val="000000"/>
                </a:solidFill>
              </a:defRPr>
            </a:lvl1pPr>
            <a:lvl2pPr marL="800100" indent="-342900">
              <a:lnSpc>
                <a:spcPct val="100000"/>
              </a:lnSpc>
              <a:spcBef>
                <a:spcPts val="0"/>
              </a:spcBef>
              <a:spcAft>
                <a:spcPts val="1200"/>
              </a:spcAft>
              <a:buFont typeface="Courier New" panose="02070309020205020404" pitchFamily="49" charset="0"/>
              <a:buChar char="o"/>
              <a:defRPr sz="1400"/>
            </a:lvl2pPr>
          </a:lstStyle>
          <a:p>
            <a:pPr lvl="0"/>
            <a:r>
              <a:rPr lang="en-US"/>
              <a:t>Bulleted list</a:t>
            </a:r>
          </a:p>
          <a:p>
            <a:pPr lvl="1"/>
            <a:r>
              <a:rPr lang="en-US"/>
              <a:t>Bulleted list</a:t>
            </a:r>
          </a:p>
        </p:txBody>
      </p:sp>
      <p:sp>
        <p:nvSpPr>
          <p:cNvPr id="13" name="Slide Number Placeholder 3">
            <a:extLst>
              <a:ext uri="{FF2B5EF4-FFF2-40B4-BE49-F238E27FC236}">
                <a16:creationId xmlns:a16="http://schemas.microsoft.com/office/drawing/2014/main" id="{D36B9703-E8CD-4820-92D1-3A3A1F04835B}"/>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
        <p:nvSpPr>
          <p:cNvPr id="16" name="Text Placeholder 4">
            <a:extLst>
              <a:ext uri="{FF2B5EF4-FFF2-40B4-BE49-F238E27FC236}">
                <a16:creationId xmlns:a16="http://schemas.microsoft.com/office/drawing/2014/main" id="{F81BBA38-F575-4110-91FC-AA1141E7E037}"/>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24339884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1CE1087-9AD8-41F1-A203-EA5A297CDB55}"/>
              </a:ext>
            </a:extLst>
          </p:cNvPr>
          <p:cNvSpPr>
            <a:spLocks noGrp="1"/>
          </p:cNvSpPr>
          <p:nvPr>
            <p:ph type="ctrTitle" hasCustomPrompt="1"/>
          </p:nvPr>
        </p:nvSpPr>
        <p:spPr>
          <a:xfrm>
            <a:off x="455878" y="1791905"/>
            <a:ext cx="11277532" cy="1408496"/>
          </a:xfrm>
        </p:spPr>
        <p:txBody>
          <a:bodyPr anchor="b">
            <a:normAutofit/>
          </a:bodyPr>
          <a:lstStyle>
            <a:lvl1pPr algn="ctr">
              <a:lnSpc>
                <a:spcPct val="90000"/>
              </a:lnSpc>
              <a:defRPr sz="3800" b="1" i="0" baseline="0">
                <a:solidFill>
                  <a:srgbClr val="20558A"/>
                </a:solidFill>
                <a:latin typeface="Arial" charset="0"/>
                <a:ea typeface="Arial" charset="0"/>
                <a:cs typeface="Arial" charset="0"/>
              </a:defRPr>
            </a:lvl1pPr>
          </a:lstStyle>
          <a:p>
            <a:r>
              <a:rPr lang="en-US"/>
              <a:t>Presentation Title</a:t>
            </a:r>
          </a:p>
        </p:txBody>
      </p:sp>
      <p:sp>
        <p:nvSpPr>
          <p:cNvPr id="11" name="Subtitle 2">
            <a:extLst>
              <a:ext uri="{FF2B5EF4-FFF2-40B4-BE49-F238E27FC236}">
                <a16:creationId xmlns:a16="http://schemas.microsoft.com/office/drawing/2014/main" id="{A71E2B59-3EA0-4BC0-81A6-8DFF6452016B}"/>
              </a:ext>
            </a:extLst>
          </p:cNvPr>
          <p:cNvSpPr>
            <a:spLocks noGrp="1"/>
          </p:cNvSpPr>
          <p:nvPr>
            <p:ph type="subTitle" idx="1" hasCustomPrompt="1"/>
          </p:nvPr>
        </p:nvSpPr>
        <p:spPr>
          <a:xfrm>
            <a:off x="455878" y="3657600"/>
            <a:ext cx="11277532" cy="2057400"/>
          </a:xfrm>
        </p:spPr>
        <p:txBody>
          <a:bodyPr>
            <a:normAutofit/>
          </a:bodyPr>
          <a:lstStyle>
            <a:lvl1pPr marL="0" indent="0" algn="ctr">
              <a:lnSpc>
                <a:spcPct val="90000"/>
              </a:lnSpc>
              <a:buNone/>
              <a:defRPr sz="2800" baseline="0">
                <a:solidFill>
                  <a:srgbClr val="616265"/>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Subtitle</a:t>
            </a:r>
          </a:p>
        </p:txBody>
      </p:sp>
      <p:sp>
        <p:nvSpPr>
          <p:cNvPr id="12" name="Text Placeholder 8">
            <a:extLst>
              <a:ext uri="{FF2B5EF4-FFF2-40B4-BE49-F238E27FC236}">
                <a16:creationId xmlns:a16="http://schemas.microsoft.com/office/drawing/2014/main" id="{60C3CFD7-3B14-411A-A8C2-E67AF1D97F2C}"/>
              </a:ext>
            </a:extLst>
          </p:cNvPr>
          <p:cNvSpPr>
            <a:spLocks noGrp="1"/>
          </p:cNvSpPr>
          <p:nvPr>
            <p:ph type="body" sz="quarter" idx="11" hasCustomPrompt="1"/>
          </p:nvPr>
        </p:nvSpPr>
        <p:spPr>
          <a:xfrm>
            <a:off x="8888609" y="6172202"/>
            <a:ext cx="2844800" cy="365125"/>
          </a:xfrm>
        </p:spPr>
        <p:txBody>
          <a:bodyPr/>
          <a:lstStyle>
            <a:lvl1pPr marL="0" indent="0" algn="r">
              <a:buFontTx/>
              <a:buNone/>
              <a:defRPr sz="1800" baseline="0">
                <a:solidFill>
                  <a:srgbClr val="616265"/>
                </a:solidFill>
              </a:defRPr>
            </a:lvl1pPr>
          </a:lstStyle>
          <a:p>
            <a:pPr lvl="0"/>
            <a:r>
              <a:rPr lang="en-US"/>
              <a:t>Month, Year</a:t>
            </a:r>
          </a:p>
        </p:txBody>
      </p:sp>
    </p:spTree>
    <p:extLst>
      <p:ext uri="{BB962C8B-B14F-4D97-AF65-F5344CB8AC3E}">
        <p14:creationId xmlns:p14="http://schemas.microsoft.com/office/powerpoint/2010/main" val="4534221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C1626E9-E194-4EF0-83CD-DA1CE8F1E3C6}"/>
              </a:ext>
            </a:extLst>
          </p:cNvPr>
          <p:cNvSpPr>
            <a:spLocks noGrp="1"/>
          </p:cNvSpPr>
          <p:nvPr>
            <p:ph type="title" hasCustomPrompt="1"/>
          </p:nvPr>
        </p:nvSpPr>
        <p:spPr>
          <a:xfrm>
            <a:off x="450984" y="1925256"/>
            <a:ext cx="10515600" cy="505266"/>
          </a:xfrm>
          <a:prstGeom prst="rect">
            <a:avLst/>
          </a:prstGeom>
        </p:spPr>
        <p:txBody>
          <a:bodyPr anchor="ctr"/>
          <a:lstStyle>
            <a:lvl1pPr>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Agenda</a:t>
            </a:r>
          </a:p>
        </p:txBody>
      </p:sp>
      <p:sp>
        <p:nvSpPr>
          <p:cNvPr id="13" name="Text Placeholder 12">
            <a:extLst>
              <a:ext uri="{FF2B5EF4-FFF2-40B4-BE49-F238E27FC236}">
                <a16:creationId xmlns:a16="http://schemas.microsoft.com/office/drawing/2014/main" id="{3C8A3CA2-E55A-41C2-BFAD-45B3CDBE0067}"/>
              </a:ext>
            </a:extLst>
          </p:cNvPr>
          <p:cNvSpPr>
            <a:spLocks noGrp="1"/>
          </p:cNvSpPr>
          <p:nvPr>
            <p:ph type="body" sz="quarter" idx="10" hasCustomPrompt="1"/>
          </p:nvPr>
        </p:nvSpPr>
        <p:spPr>
          <a:xfrm>
            <a:off x="519444" y="2606642"/>
            <a:ext cx="10834356" cy="3432311"/>
          </a:xfrm>
          <a:prstGeom prst="rect">
            <a:avLst/>
          </a:prstGeom>
        </p:spPr>
        <p:txBody>
          <a:bodyPr/>
          <a:lstStyle>
            <a:lvl1pPr marL="457223" indent="-457223" algn="l" defTabSz="457223" rtl="0" eaLnBrk="0" fontAlgn="base" latinLnBrk="0" hangingPunct="0">
              <a:lnSpc>
                <a:spcPct val="150000"/>
              </a:lnSpc>
              <a:spcBef>
                <a:spcPct val="20000"/>
              </a:spcBef>
              <a:spcAft>
                <a:spcPct val="0"/>
              </a:spcAft>
              <a:buClr>
                <a:schemeClr val="accent3"/>
              </a:buClr>
              <a:buFont typeface="+mj-lt"/>
              <a:buAutoNum type="arabicPeriod"/>
              <a:defRPr lang="en-US" sz="2000" b="1" kern="1200" dirty="0" smtClean="0">
                <a:solidFill>
                  <a:srgbClr val="616265"/>
                </a:solidFill>
                <a:latin typeface="+mn-lt"/>
                <a:ea typeface="Arial" charset="0"/>
                <a:cs typeface="Calibri" panose="020F0502020204030204" pitchFamily="34" charset="0"/>
              </a:defRPr>
            </a:lvl1pPr>
            <a:lvl2pPr marL="457223" indent="0">
              <a:buNone/>
              <a:defRPr/>
            </a:lvl2pPr>
          </a:lstStyle>
          <a:p>
            <a:pPr lvl="0"/>
            <a:r>
              <a:rPr lang="en-US"/>
              <a:t>Title of Section 1</a:t>
            </a:r>
          </a:p>
          <a:p>
            <a:pPr lvl="0"/>
            <a:endParaRPr lang="en-US"/>
          </a:p>
        </p:txBody>
      </p:sp>
      <p:sp>
        <p:nvSpPr>
          <p:cNvPr id="4" name="Slide Number Placeholder 3">
            <a:extLst>
              <a:ext uri="{FF2B5EF4-FFF2-40B4-BE49-F238E27FC236}">
                <a16:creationId xmlns:a16="http://schemas.microsoft.com/office/drawing/2014/main" id="{2D63E412-C8C2-4803-A644-0245E2433D32}"/>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5" name="Text Placeholder 4">
            <a:extLst>
              <a:ext uri="{FF2B5EF4-FFF2-40B4-BE49-F238E27FC236}">
                <a16:creationId xmlns:a16="http://schemas.microsoft.com/office/drawing/2014/main" id="{CE200A55-16AF-44AB-B768-D3460BFBF6B5}"/>
              </a:ext>
            </a:extLst>
          </p:cNvPr>
          <p:cNvSpPr>
            <a:spLocks noGrp="1"/>
          </p:cNvSpPr>
          <p:nvPr>
            <p:ph type="body" sz="quarter" idx="11" hasCustomPrompt="1"/>
          </p:nvPr>
        </p:nvSpPr>
        <p:spPr>
          <a:xfrm>
            <a:off x="450850" y="1703186"/>
            <a:ext cx="4236653" cy="222070"/>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793152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a:xfrm>
            <a:off x="550863" y="6507212"/>
            <a:ext cx="2628900" cy="153888"/>
          </a:xfrm>
          <a:prstGeom prst="rect">
            <a:avLst/>
          </a:prstGeom>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a:xfrm>
            <a:off x="3359150" y="6507212"/>
            <a:ext cx="6379210" cy="153888"/>
          </a:xfrm>
          <a:prstGeom prst="rect">
            <a:avLst/>
          </a:prstGeom>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a:xfrm>
            <a:off x="9948863" y="6507212"/>
            <a:ext cx="1692274" cy="153888"/>
          </a:xfrm>
          <a:prstGeom prst="rect">
            <a:avLst/>
          </a:prstGeom>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94272377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5878" y="1791905"/>
            <a:ext cx="11277532" cy="1408496"/>
          </a:xfrm>
        </p:spPr>
        <p:txBody>
          <a:bodyPr anchor="b">
            <a:normAutofit/>
          </a:bodyPr>
          <a:lstStyle>
            <a:lvl1pPr algn="l">
              <a:lnSpc>
                <a:spcPct val="90000"/>
              </a:lnSpc>
              <a:defRPr sz="3800" b="1" i="0" baseline="0">
                <a:solidFill>
                  <a:schemeClr val="bg1"/>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455878" y="3657600"/>
            <a:ext cx="11277532" cy="2057400"/>
          </a:xfrm>
        </p:spPr>
        <p:txBody>
          <a:bodyPr>
            <a:normAutofit/>
          </a:bodyPr>
          <a:lstStyle>
            <a:lvl1pPr marL="0" indent="0" algn="l">
              <a:lnSpc>
                <a:spcPct val="90000"/>
              </a:lnSpc>
              <a:buNone/>
              <a:defRPr sz="2800" baseline="0">
                <a:solidFill>
                  <a:schemeClr val="bg1"/>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Subtitle</a:t>
            </a:r>
          </a:p>
        </p:txBody>
      </p:sp>
      <p:cxnSp>
        <p:nvCxnSpPr>
          <p:cNvPr id="4" name="Straight Connector 3"/>
          <p:cNvCxnSpPr/>
          <p:nvPr userDrawn="1"/>
        </p:nvCxnSpPr>
        <p:spPr>
          <a:xfrm>
            <a:off x="455878" y="3429000"/>
            <a:ext cx="11277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1" y="1"/>
            <a:ext cx="12190643" cy="93192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Picture 11" descr="A picture containing shape&#10;&#10;Description automatically generated">
            <a:extLst>
              <a:ext uri="{FF2B5EF4-FFF2-40B4-BE49-F238E27FC236}">
                <a16:creationId xmlns:a16="http://schemas.microsoft.com/office/drawing/2014/main" id="{6F0553D6-B6F5-4F07-AC12-9265B78578F1}"/>
              </a:ext>
            </a:extLst>
          </p:cNvPr>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10377428" y="483376"/>
            <a:ext cx="1392265" cy="445694"/>
          </a:xfrm>
          <a:prstGeom prst="rect">
            <a:avLst/>
          </a:prstGeom>
        </p:spPr>
      </p:pic>
      <p:sp>
        <p:nvSpPr>
          <p:cNvPr id="13" name="Slide Number Placeholder 3">
            <a:extLst>
              <a:ext uri="{FF2B5EF4-FFF2-40B4-BE49-F238E27FC236}">
                <a16:creationId xmlns:a16="http://schemas.microsoft.com/office/drawing/2014/main" id="{71CB9674-4F5E-4B86-98EE-26326F4470F7}"/>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4" name="Text Placeholder 4">
            <a:extLst>
              <a:ext uri="{FF2B5EF4-FFF2-40B4-BE49-F238E27FC236}">
                <a16:creationId xmlns:a16="http://schemas.microsoft.com/office/drawing/2014/main" id="{61A0323D-0169-442C-9B3C-C9C76326651F}"/>
              </a:ext>
            </a:extLst>
          </p:cNvPr>
          <p:cNvSpPr>
            <a:spLocks noGrp="1"/>
          </p:cNvSpPr>
          <p:nvPr>
            <p:ph type="body" sz="quarter" idx="11" hasCustomPrompt="1"/>
          </p:nvPr>
        </p:nvSpPr>
        <p:spPr>
          <a:xfrm>
            <a:off x="450850" y="2227764"/>
            <a:ext cx="4236653" cy="222070"/>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14063916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BD989B20-9375-48EE-AC64-5FAC425F20AB}"/>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7" name="Title 16">
            <a:extLst>
              <a:ext uri="{FF2B5EF4-FFF2-40B4-BE49-F238E27FC236}">
                <a16:creationId xmlns:a16="http://schemas.microsoft.com/office/drawing/2014/main" id="{106CCE00-51CD-4946-AA44-F8A7380E748F}"/>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2" name="Text Placeholder 45">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612" y="1970605"/>
            <a:ext cx="11323109" cy="4415007"/>
          </a:xfrm>
          <a:prstGeom prst="rect">
            <a:avLst/>
          </a:prstGeom>
        </p:spPr>
        <p:txBody>
          <a:bodyPr/>
          <a:lstStyle>
            <a:lvl1pPr marL="285764" indent="-285764">
              <a:lnSpc>
                <a:spcPct val="100000"/>
              </a:lnSpc>
              <a:spcBef>
                <a:spcPts val="0"/>
              </a:spcBef>
              <a:spcAft>
                <a:spcPts val="600"/>
              </a:spcAft>
              <a:buFont typeface="Arial" panose="020B0604020202020204" pitchFamily="34" charset="0"/>
              <a:buChar char="•"/>
              <a:defRPr sz="1800" b="1">
                <a:solidFill>
                  <a:srgbClr val="000000"/>
                </a:solidFill>
              </a:defRPr>
            </a:lvl1pPr>
            <a:lvl2pPr marL="800140" indent="-342917">
              <a:lnSpc>
                <a:spcPct val="100000"/>
              </a:lnSpc>
              <a:spcBef>
                <a:spcPts val="0"/>
              </a:spcBef>
              <a:spcAft>
                <a:spcPts val="1200"/>
              </a:spcAft>
              <a:buFont typeface="Courier New" panose="02070309020205020404" pitchFamily="49" charset="0"/>
              <a:buChar char="o"/>
              <a:defRPr sz="1400"/>
            </a:lvl2pPr>
          </a:lstStyle>
          <a:p>
            <a:pPr lvl="0"/>
            <a:r>
              <a:rPr lang="en-US"/>
              <a:t>Bulleted list</a:t>
            </a:r>
          </a:p>
          <a:p>
            <a:pPr lvl="1"/>
            <a:r>
              <a:rPr lang="en-US"/>
              <a:t>Bulleted list</a:t>
            </a:r>
          </a:p>
        </p:txBody>
      </p:sp>
      <p:sp>
        <p:nvSpPr>
          <p:cNvPr id="13" name="Slide Number Placeholder 3">
            <a:extLst>
              <a:ext uri="{FF2B5EF4-FFF2-40B4-BE49-F238E27FC236}">
                <a16:creationId xmlns:a16="http://schemas.microsoft.com/office/drawing/2014/main" id="{D36B9703-E8CD-4820-92D1-3A3A1F04835B}"/>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6" name="Text Placeholder 4">
            <a:extLst>
              <a:ext uri="{FF2B5EF4-FFF2-40B4-BE49-F238E27FC236}">
                <a16:creationId xmlns:a16="http://schemas.microsoft.com/office/drawing/2014/main" id="{F81BBA38-F575-4110-91FC-AA1141E7E037}"/>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31087063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Bulleted List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AE092BC-1D7E-403B-B3EC-FFA497B33819}"/>
              </a:ext>
            </a:extLst>
          </p:cNvPr>
          <p:cNvSpPr/>
          <p:nvPr userDrawn="1"/>
        </p:nvSpPr>
        <p:spPr>
          <a:xfrm>
            <a:off x="452277" y="1857768"/>
            <a:ext cx="3657600" cy="4606532"/>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6" name="Text Placeholder 34">
            <a:extLst>
              <a:ext uri="{FF2B5EF4-FFF2-40B4-BE49-F238E27FC236}">
                <a16:creationId xmlns:a16="http://schemas.microsoft.com/office/drawing/2014/main" id="{AB3A5235-C18D-4A51-968D-22BB77BD47C9}"/>
              </a:ext>
            </a:extLst>
          </p:cNvPr>
          <p:cNvSpPr>
            <a:spLocks noGrp="1"/>
          </p:cNvSpPr>
          <p:nvPr>
            <p:ph type="body" sz="quarter" idx="36" hasCustomPrompt="1"/>
          </p:nvPr>
        </p:nvSpPr>
        <p:spPr>
          <a:xfrm>
            <a:off x="527865" y="1969111"/>
            <a:ext cx="3426555" cy="260659"/>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sp>
        <p:nvSpPr>
          <p:cNvPr id="37" name="Text Placeholder 45">
            <a:extLst>
              <a:ext uri="{FF2B5EF4-FFF2-40B4-BE49-F238E27FC236}">
                <a16:creationId xmlns:a16="http://schemas.microsoft.com/office/drawing/2014/main" id="{01ECAAD3-36D4-4CD8-8BAC-A1762CE5EE7B}"/>
              </a:ext>
            </a:extLst>
          </p:cNvPr>
          <p:cNvSpPr>
            <a:spLocks noGrp="1"/>
          </p:cNvSpPr>
          <p:nvPr>
            <p:ph type="body" sz="quarter" idx="29" hasCustomPrompt="1"/>
          </p:nvPr>
        </p:nvSpPr>
        <p:spPr>
          <a:xfrm>
            <a:off x="527865" y="2284841"/>
            <a:ext cx="3421771"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Introduction to this section, which can be one to two lines</a:t>
            </a:r>
          </a:p>
        </p:txBody>
      </p:sp>
      <p:sp>
        <p:nvSpPr>
          <p:cNvPr id="38" name="Text Placeholder 45">
            <a:extLst>
              <a:ext uri="{FF2B5EF4-FFF2-40B4-BE49-F238E27FC236}">
                <a16:creationId xmlns:a16="http://schemas.microsoft.com/office/drawing/2014/main" id="{53A8B516-ABBB-4895-9D29-2C0C280749B8}"/>
              </a:ext>
            </a:extLst>
          </p:cNvPr>
          <p:cNvSpPr>
            <a:spLocks noGrp="1"/>
          </p:cNvSpPr>
          <p:nvPr>
            <p:ph type="body" sz="quarter" idx="50" hasCustomPrompt="1"/>
          </p:nvPr>
        </p:nvSpPr>
        <p:spPr>
          <a:xfrm>
            <a:off x="821494" y="2945944"/>
            <a:ext cx="3134490" cy="3359606"/>
          </a:xfrm>
          <a:prstGeom prst="rect">
            <a:avLst/>
          </a:prstGeom>
        </p:spPr>
        <p:txBody>
          <a:bodyPr/>
          <a:lstStyle>
            <a:lvl1pPr marL="285764" indent="-285764">
              <a:lnSpc>
                <a:spcPct val="100000"/>
              </a:lnSpc>
              <a:spcBef>
                <a:spcPts val="0"/>
              </a:spcBef>
              <a:spcAft>
                <a:spcPts val="1200"/>
              </a:spcAft>
              <a:buFont typeface="Arial" panose="020B0604020202020204" pitchFamily="34" charset="0"/>
              <a:buChar char="•"/>
              <a:defRPr sz="1400">
                <a:solidFill>
                  <a:srgbClr val="000000"/>
                </a:solidFill>
              </a:defRPr>
            </a:lvl1pPr>
            <a:lvl2pPr marL="457223" indent="0">
              <a:buNone/>
              <a:defRPr/>
            </a:lvl2pPr>
          </a:lstStyle>
          <a:p>
            <a:pPr lvl="0"/>
            <a:r>
              <a:rPr lang="en-US"/>
              <a:t>Bulleted list</a:t>
            </a:r>
          </a:p>
        </p:txBody>
      </p:sp>
      <p:sp>
        <p:nvSpPr>
          <p:cNvPr id="9" name="Text Placeholder 8">
            <a:extLst>
              <a:ext uri="{FF2B5EF4-FFF2-40B4-BE49-F238E27FC236}">
                <a16:creationId xmlns:a16="http://schemas.microsoft.com/office/drawing/2014/main" id="{53A73D80-A587-4562-9A98-F86452171A9E}"/>
              </a:ext>
            </a:extLst>
          </p:cNvPr>
          <p:cNvSpPr>
            <a:spLocks noGrp="1"/>
          </p:cNvSpPr>
          <p:nvPr>
            <p:ph type="body" sz="quarter" idx="51" hasCustomPrompt="1"/>
          </p:nvPr>
        </p:nvSpPr>
        <p:spPr>
          <a:xfrm>
            <a:off x="4479093" y="2327636"/>
            <a:ext cx="7124200" cy="487555"/>
          </a:xfrm>
          <a:prstGeom prst="rect">
            <a:avLst/>
          </a:prstGeom>
        </p:spPr>
        <p:txBody>
          <a:bodyPr/>
          <a:lstStyle>
            <a:lvl1pPr marL="0" indent="0">
              <a:lnSpc>
                <a:spcPct val="100000"/>
              </a:lnSpc>
              <a:spcBef>
                <a:spcPts val="0"/>
              </a:spcBef>
              <a:spcAft>
                <a:spcPts val="1200"/>
              </a:spcAft>
              <a:buNone/>
              <a:defRPr sz="1400">
                <a:solidFill>
                  <a:srgbClr val="000000"/>
                </a:solidFill>
              </a:defRPr>
            </a:lvl1pPr>
            <a:lvl2pPr>
              <a:lnSpc>
                <a:spcPct val="100000"/>
              </a:lnSpc>
              <a:spcBef>
                <a:spcPts val="0"/>
              </a:spcBef>
              <a:spcAft>
                <a:spcPts val="600"/>
              </a:spcAft>
              <a:defRPr sz="1400">
                <a:solidFill>
                  <a:srgbClr val="000000"/>
                </a:solidFill>
              </a:defRPr>
            </a:lvl2pPr>
            <a:lvl3pPr marL="1143057" indent="-228611">
              <a:lnSpc>
                <a:spcPct val="100000"/>
              </a:lnSpc>
              <a:spcBef>
                <a:spcPts val="0"/>
              </a:spcBef>
              <a:spcAft>
                <a:spcPts val="600"/>
              </a:spcAft>
              <a:buFont typeface="Courier New" panose="02070309020205020404" pitchFamily="49" charset="0"/>
              <a:buChar char="o"/>
              <a:defRPr sz="1400">
                <a:solidFill>
                  <a:srgbClr val="000000"/>
                </a:solidFill>
              </a:defRPr>
            </a:lvl3pPr>
          </a:lstStyle>
          <a:p>
            <a:pPr lvl="0"/>
            <a:r>
              <a:rPr lang="en-US"/>
              <a:t>Introduction to this section, which can be one to two lines</a:t>
            </a:r>
          </a:p>
        </p:txBody>
      </p:sp>
      <p:sp>
        <p:nvSpPr>
          <p:cNvPr id="39" name="Text Placeholder 34">
            <a:extLst>
              <a:ext uri="{FF2B5EF4-FFF2-40B4-BE49-F238E27FC236}">
                <a16:creationId xmlns:a16="http://schemas.microsoft.com/office/drawing/2014/main" id="{82EC4FA8-A6A1-4ADB-9B95-B32FBAA04FC8}"/>
              </a:ext>
            </a:extLst>
          </p:cNvPr>
          <p:cNvSpPr>
            <a:spLocks noGrp="1"/>
          </p:cNvSpPr>
          <p:nvPr>
            <p:ph type="body" sz="quarter" idx="52" hasCustomPrompt="1"/>
          </p:nvPr>
        </p:nvSpPr>
        <p:spPr>
          <a:xfrm>
            <a:off x="4479094" y="1968570"/>
            <a:ext cx="1251799" cy="316271"/>
          </a:xfrm>
          <a:prstGeom prst="rect">
            <a:avLst/>
          </a:prstGeom>
          <a:solidFill>
            <a:schemeClr val="bg1"/>
          </a:solidFill>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cxnSp>
        <p:nvCxnSpPr>
          <p:cNvPr id="15" name="Straight Connector 14">
            <a:extLst>
              <a:ext uri="{FF2B5EF4-FFF2-40B4-BE49-F238E27FC236}">
                <a16:creationId xmlns:a16="http://schemas.microsoft.com/office/drawing/2014/main" id="{A8D4178E-DF7E-4C9A-BCC9-00B222F9E6F1}"/>
              </a:ext>
            </a:extLst>
          </p:cNvPr>
          <p:cNvCxnSpPr>
            <a:cxnSpLocks/>
            <a:stCxn id="39" idx="3"/>
          </p:cNvCxnSpPr>
          <p:nvPr userDrawn="1"/>
        </p:nvCxnSpPr>
        <p:spPr>
          <a:xfrm flipV="1">
            <a:off x="5730893" y="2098899"/>
            <a:ext cx="5872401" cy="278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45">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792043" y="2945944"/>
            <a:ext cx="6811248" cy="3518356"/>
          </a:xfrm>
          <a:prstGeom prst="rect">
            <a:avLst/>
          </a:prstGeom>
        </p:spPr>
        <p:txBody>
          <a:bodyPr/>
          <a:lstStyle>
            <a:lvl1pPr marL="285764" indent="-285764">
              <a:lnSpc>
                <a:spcPct val="100000"/>
              </a:lnSpc>
              <a:spcBef>
                <a:spcPts val="0"/>
              </a:spcBef>
              <a:spcAft>
                <a:spcPts val="1200"/>
              </a:spcAft>
              <a:buFont typeface="Arial" panose="020B0604020202020204" pitchFamily="34" charset="0"/>
              <a:buChar char="•"/>
              <a:defRPr sz="1400">
                <a:solidFill>
                  <a:srgbClr val="000000"/>
                </a:solidFill>
              </a:defRPr>
            </a:lvl1pPr>
            <a:lvl2pPr marL="457223" indent="0">
              <a:buNone/>
              <a:defRPr/>
            </a:lvl2pPr>
          </a:lstStyle>
          <a:p>
            <a:pPr lvl="0"/>
            <a:r>
              <a:rPr lang="en-US"/>
              <a:t>Bulleted list</a:t>
            </a:r>
          </a:p>
        </p:txBody>
      </p:sp>
      <p:sp>
        <p:nvSpPr>
          <p:cNvPr id="13" name="Text Placeholder 34">
            <a:extLst>
              <a:ext uri="{FF2B5EF4-FFF2-40B4-BE49-F238E27FC236}">
                <a16:creationId xmlns:a16="http://schemas.microsoft.com/office/drawing/2014/main" id="{A61FE931-556B-4711-A7D9-B87B9C4EDC0F}"/>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4" name="Title 16">
            <a:extLst>
              <a:ext uri="{FF2B5EF4-FFF2-40B4-BE49-F238E27FC236}">
                <a16:creationId xmlns:a16="http://schemas.microsoft.com/office/drawing/2014/main" id="{7ADBD36E-EE4A-4A36-9A26-561F9B6932BE}"/>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6" name="Slide Number Placeholder 3">
            <a:extLst>
              <a:ext uri="{FF2B5EF4-FFF2-40B4-BE49-F238E27FC236}">
                <a16:creationId xmlns:a16="http://schemas.microsoft.com/office/drawing/2014/main" id="{B482DAE9-1BCD-4CE6-B874-1D2C33C639DC}"/>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8" name="Text Placeholder 4">
            <a:extLst>
              <a:ext uri="{FF2B5EF4-FFF2-40B4-BE49-F238E27FC236}">
                <a16:creationId xmlns:a16="http://schemas.microsoft.com/office/drawing/2014/main" id="{7A4357C8-6386-4B36-A2EC-426BDD121873}"/>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15207855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creenshot or Image with Bulle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3A73D80-A587-4562-9A98-F86452171A9E}"/>
              </a:ext>
            </a:extLst>
          </p:cNvPr>
          <p:cNvSpPr>
            <a:spLocks noGrp="1"/>
          </p:cNvSpPr>
          <p:nvPr>
            <p:ph type="body" sz="quarter" idx="51" hasCustomPrompt="1"/>
          </p:nvPr>
        </p:nvSpPr>
        <p:spPr>
          <a:xfrm>
            <a:off x="6554804" y="2166269"/>
            <a:ext cx="5048489" cy="4399569"/>
          </a:xfrm>
          <a:prstGeom prst="rect">
            <a:avLst/>
          </a:prstGeom>
        </p:spPr>
        <p:txBody>
          <a:bodyPr/>
          <a:lstStyle>
            <a:lvl1pPr marL="0" indent="0">
              <a:lnSpc>
                <a:spcPct val="100000"/>
              </a:lnSpc>
              <a:spcBef>
                <a:spcPts val="0"/>
              </a:spcBef>
              <a:spcAft>
                <a:spcPts val="1200"/>
              </a:spcAft>
              <a:buNone/>
              <a:defRPr sz="1400">
                <a:solidFill>
                  <a:srgbClr val="000000"/>
                </a:solidFill>
              </a:defRPr>
            </a:lvl1pPr>
            <a:lvl2pPr>
              <a:lnSpc>
                <a:spcPct val="100000"/>
              </a:lnSpc>
              <a:spcBef>
                <a:spcPts val="0"/>
              </a:spcBef>
              <a:spcAft>
                <a:spcPts val="600"/>
              </a:spcAft>
              <a:defRPr sz="1400">
                <a:solidFill>
                  <a:srgbClr val="000000"/>
                </a:solidFill>
              </a:defRPr>
            </a:lvl2pPr>
            <a:lvl3pPr marL="1143057" indent="-228611">
              <a:lnSpc>
                <a:spcPct val="100000"/>
              </a:lnSpc>
              <a:spcBef>
                <a:spcPts val="0"/>
              </a:spcBef>
              <a:spcAft>
                <a:spcPts val="600"/>
              </a:spcAft>
              <a:buFont typeface="Courier New" panose="02070309020205020404" pitchFamily="49" charset="0"/>
              <a:buChar char="o"/>
              <a:defRPr sz="1400">
                <a:solidFill>
                  <a:srgbClr val="000000"/>
                </a:solidFill>
              </a:defRPr>
            </a:lvl3pPr>
          </a:lstStyle>
          <a:p>
            <a:pPr lvl="0"/>
            <a:r>
              <a:rPr lang="en-US"/>
              <a:t>Description of image</a:t>
            </a:r>
          </a:p>
          <a:p>
            <a:pPr lvl="1"/>
            <a:r>
              <a:rPr lang="en-US"/>
              <a:t>Bullet level one</a:t>
            </a:r>
          </a:p>
          <a:p>
            <a:pPr lvl="2"/>
            <a:r>
              <a:rPr lang="en-US"/>
              <a:t>Bullet level two</a:t>
            </a:r>
          </a:p>
        </p:txBody>
      </p:sp>
      <p:sp>
        <p:nvSpPr>
          <p:cNvPr id="39" name="Text Placeholder 34">
            <a:extLst>
              <a:ext uri="{FF2B5EF4-FFF2-40B4-BE49-F238E27FC236}">
                <a16:creationId xmlns:a16="http://schemas.microsoft.com/office/drawing/2014/main" id="{82EC4FA8-A6A1-4ADB-9B95-B32FBAA04FC8}"/>
              </a:ext>
            </a:extLst>
          </p:cNvPr>
          <p:cNvSpPr>
            <a:spLocks noGrp="1"/>
          </p:cNvSpPr>
          <p:nvPr>
            <p:ph type="body" sz="quarter" idx="52" hasCustomPrompt="1"/>
          </p:nvPr>
        </p:nvSpPr>
        <p:spPr>
          <a:xfrm>
            <a:off x="6442649" y="1807203"/>
            <a:ext cx="1494987" cy="260659"/>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Image Title</a:t>
            </a:r>
          </a:p>
        </p:txBody>
      </p:sp>
      <p:cxnSp>
        <p:nvCxnSpPr>
          <p:cNvPr id="15" name="Straight Connector 14">
            <a:extLst>
              <a:ext uri="{FF2B5EF4-FFF2-40B4-BE49-F238E27FC236}">
                <a16:creationId xmlns:a16="http://schemas.microsoft.com/office/drawing/2014/main" id="{A8D4178E-DF7E-4C9A-BCC9-00B222F9E6F1}"/>
              </a:ext>
            </a:extLst>
          </p:cNvPr>
          <p:cNvCxnSpPr>
            <a:cxnSpLocks/>
            <a:stCxn id="39" idx="3"/>
          </p:cNvCxnSpPr>
          <p:nvPr userDrawn="1"/>
        </p:nvCxnSpPr>
        <p:spPr>
          <a:xfrm>
            <a:off x="7937636" y="1937532"/>
            <a:ext cx="36656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C3098E84-38C6-4C6E-AFCA-906B1EC1329B}"/>
              </a:ext>
            </a:extLst>
          </p:cNvPr>
          <p:cNvSpPr>
            <a:spLocks noGrp="1"/>
          </p:cNvSpPr>
          <p:nvPr>
            <p:ph type="pic" sz="quarter" idx="53" hasCustomPrompt="1"/>
          </p:nvPr>
        </p:nvSpPr>
        <p:spPr>
          <a:xfrm>
            <a:off x="452438" y="1807201"/>
            <a:ext cx="5765800" cy="4758641"/>
          </a:xfrm>
          <a:prstGeom prst="rect">
            <a:avLst/>
          </a:prstGeom>
          <a:effectLst>
            <a:outerShdw blurRad="76200" dir="13500000" sy="23000" kx="1200000" algn="br" rotWithShape="0">
              <a:prstClr val="black">
                <a:alpha val="20000"/>
              </a:prstClr>
            </a:outerShdw>
          </a:effectLst>
        </p:spPr>
        <p:txBody>
          <a:bodyPr/>
          <a:lstStyle>
            <a:lvl1pPr marL="0" indent="0" algn="ctr">
              <a:buNone/>
              <a:defRPr sz="1400" b="1"/>
            </a:lvl1pPr>
          </a:lstStyle>
          <a:p>
            <a:r>
              <a:rPr lang="en-US"/>
              <a:t>SCREENSHOT OR IMAGE</a:t>
            </a:r>
          </a:p>
        </p:txBody>
      </p:sp>
      <p:sp>
        <p:nvSpPr>
          <p:cNvPr id="11" name="Text Placeholder 34">
            <a:extLst>
              <a:ext uri="{FF2B5EF4-FFF2-40B4-BE49-F238E27FC236}">
                <a16:creationId xmlns:a16="http://schemas.microsoft.com/office/drawing/2014/main" id="{E9773F35-3CEB-4F94-8035-9AA1E44D09E9}"/>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2" name="Title 16">
            <a:extLst>
              <a:ext uri="{FF2B5EF4-FFF2-40B4-BE49-F238E27FC236}">
                <a16:creationId xmlns:a16="http://schemas.microsoft.com/office/drawing/2014/main" id="{F8D1FD08-A2E9-468C-934D-695BDEBAD882}"/>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3" name="Slide Number Placeholder 3">
            <a:extLst>
              <a:ext uri="{FF2B5EF4-FFF2-40B4-BE49-F238E27FC236}">
                <a16:creationId xmlns:a16="http://schemas.microsoft.com/office/drawing/2014/main" id="{2A08A184-117B-4561-889E-53980734232A}"/>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4" name="Text Placeholder 4">
            <a:extLst>
              <a:ext uri="{FF2B5EF4-FFF2-40B4-BE49-F238E27FC236}">
                <a16:creationId xmlns:a16="http://schemas.microsoft.com/office/drawing/2014/main" id="{2C777CAC-D197-434F-B733-647A796AAA4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14485902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hree Phases">
    <p:spTree>
      <p:nvGrpSpPr>
        <p:cNvPr id="1" name=""/>
        <p:cNvGrpSpPr/>
        <p:nvPr/>
      </p:nvGrpSpPr>
      <p:grpSpPr>
        <a:xfrm>
          <a:off x="0" y="0"/>
          <a:ext cx="0" cy="0"/>
          <a:chOff x="0" y="0"/>
          <a:chExt cx="0" cy="0"/>
        </a:xfrm>
      </p:grpSpPr>
      <p:sp>
        <p:nvSpPr>
          <p:cNvPr id="25" name="Pentagon 71">
            <a:extLst>
              <a:ext uri="{FF2B5EF4-FFF2-40B4-BE49-F238E27FC236}">
                <a16:creationId xmlns:a16="http://schemas.microsoft.com/office/drawing/2014/main" id="{0519B961-5F90-4839-8D83-4A70F5103D1B}"/>
              </a:ext>
            </a:extLst>
          </p:cNvPr>
          <p:cNvSpPr/>
          <p:nvPr/>
        </p:nvSpPr>
        <p:spPr bwMode="gray">
          <a:xfrm rot="5400000">
            <a:off x="-175513" y="2927041"/>
            <a:ext cx="4749608" cy="2533649"/>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200" b="1" kern="0">
              <a:solidFill>
                <a:prstClr val="white"/>
              </a:solidFill>
            </a:endParaRPr>
          </a:p>
        </p:txBody>
      </p:sp>
      <p:grpSp>
        <p:nvGrpSpPr>
          <p:cNvPr id="27" name="Group 26">
            <a:extLst>
              <a:ext uri="{FF2B5EF4-FFF2-40B4-BE49-F238E27FC236}">
                <a16:creationId xmlns:a16="http://schemas.microsoft.com/office/drawing/2014/main" id="{A34D04AD-8320-4E7C-9751-4F5E7120511B}"/>
              </a:ext>
            </a:extLst>
          </p:cNvPr>
          <p:cNvGrpSpPr/>
          <p:nvPr userDrawn="1"/>
        </p:nvGrpSpPr>
        <p:grpSpPr>
          <a:xfrm>
            <a:off x="743179" y="1683164"/>
            <a:ext cx="2874353" cy="1068832"/>
            <a:chOff x="228600" y="1575587"/>
            <a:chExt cx="2874353" cy="1068832"/>
          </a:xfrm>
        </p:grpSpPr>
        <p:sp>
          <p:nvSpPr>
            <p:cNvPr id="29" name="Rectangle 28">
              <a:extLst>
                <a:ext uri="{FF2B5EF4-FFF2-40B4-BE49-F238E27FC236}">
                  <a16:creationId xmlns:a16="http://schemas.microsoft.com/office/drawing/2014/main" id="{148ADE09-FE51-426C-9811-0A1EE799CE43}"/>
                </a:ext>
              </a:extLst>
            </p:cNvPr>
            <p:cNvSpPr/>
            <p:nvPr/>
          </p:nvSpPr>
          <p:spPr bwMode="gray">
            <a:xfrm>
              <a:off x="232419" y="1575587"/>
              <a:ext cx="2870534" cy="859134"/>
            </a:xfrm>
            <a:prstGeom prst="rect">
              <a:avLst/>
            </a:prstGeom>
            <a:solidFill>
              <a:srgbClr val="178481"/>
            </a:solidFill>
            <a:ln w="19050" algn="ctr">
              <a:noFill/>
              <a:miter lim="800000"/>
              <a:headEnd/>
              <a:tailEnd/>
            </a:ln>
          </p:spPr>
          <p:txBody>
            <a:bodyPr wrap="square" lIns="88900" tIns="88900" rIns="88900" bIns="88900" rtlCol="0" anchor="t"/>
            <a:lstStyle/>
            <a:p>
              <a:pPr defTabSz="1219231">
                <a:lnSpc>
                  <a:spcPct val="106000"/>
                </a:lnSpc>
              </a:pPr>
              <a:endParaRPr lang="en-GB" sz="1600" b="1">
                <a:solidFill>
                  <a:prstClr val="white"/>
                </a:solidFill>
              </a:endParaRPr>
            </a:p>
          </p:txBody>
        </p:sp>
        <p:sp>
          <p:nvSpPr>
            <p:cNvPr id="30" name="Right Triangle 29">
              <a:extLst>
                <a:ext uri="{FF2B5EF4-FFF2-40B4-BE49-F238E27FC236}">
                  <a16:creationId xmlns:a16="http://schemas.microsoft.com/office/drawing/2014/main" id="{37C67775-FEB8-4497-875F-B3698D79354E}"/>
                </a:ext>
              </a:extLst>
            </p:cNvPr>
            <p:cNvSpPr/>
            <p:nvPr/>
          </p:nvSpPr>
          <p:spPr bwMode="gray">
            <a:xfrm flipV="1">
              <a:off x="2953906" y="2434107"/>
              <a:ext cx="149047" cy="210312"/>
            </a:xfrm>
            <a:prstGeom prst="rtTriangle">
              <a:avLst/>
            </a:prstGeom>
            <a:solidFill>
              <a:schemeClr val="accent1">
                <a:lumMod val="50000"/>
              </a:schemeClr>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600" b="1" kern="0">
                <a:solidFill>
                  <a:prstClr val="white"/>
                </a:solidFill>
              </a:endParaRPr>
            </a:p>
          </p:txBody>
        </p:sp>
        <p:sp>
          <p:nvSpPr>
            <p:cNvPr id="31" name="Right Triangle 30">
              <a:extLst>
                <a:ext uri="{FF2B5EF4-FFF2-40B4-BE49-F238E27FC236}">
                  <a16:creationId xmlns:a16="http://schemas.microsoft.com/office/drawing/2014/main" id="{DBF0AB72-8FCA-4B44-8EC5-DF5B29D117D2}"/>
                </a:ext>
              </a:extLst>
            </p:cNvPr>
            <p:cNvSpPr/>
            <p:nvPr/>
          </p:nvSpPr>
          <p:spPr bwMode="gray">
            <a:xfrm flipH="1" flipV="1">
              <a:off x="228600" y="2434107"/>
              <a:ext cx="166428" cy="210312"/>
            </a:xfrm>
            <a:prstGeom prst="rtTriangle">
              <a:avLst/>
            </a:prstGeom>
            <a:solidFill>
              <a:schemeClr val="accent1">
                <a:lumMod val="50000"/>
              </a:schemeClr>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600" b="1" kern="0">
                <a:solidFill>
                  <a:prstClr val="white"/>
                </a:solidFill>
              </a:endParaRPr>
            </a:p>
          </p:txBody>
        </p:sp>
      </p:grpSp>
      <p:sp>
        <p:nvSpPr>
          <p:cNvPr id="34" name="Pentagon 71">
            <a:extLst>
              <a:ext uri="{FF2B5EF4-FFF2-40B4-BE49-F238E27FC236}">
                <a16:creationId xmlns:a16="http://schemas.microsoft.com/office/drawing/2014/main" id="{EA9EC692-A116-411A-A598-B9749B554B2F}"/>
              </a:ext>
            </a:extLst>
          </p:cNvPr>
          <p:cNvSpPr/>
          <p:nvPr/>
        </p:nvSpPr>
        <p:spPr bwMode="gray">
          <a:xfrm rot="5400000">
            <a:off x="3744279" y="2930224"/>
            <a:ext cx="4741319" cy="2533648"/>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200" b="1" kern="0">
              <a:solidFill>
                <a:prstClr val="white"/>
              </a:solidFill>
            </a:endParaRPr>
          </a:p>
        </p:txBody>
      </p:sp>
      <p:grpSp>
        <p:nvGrpSpPr>
          <p:cNvPr id="37" name="Group 36">
            <a:extLst>
              <a:ext uri="{FF2B5EF4-FFF2-40B4-BE49-F238E27FC236}">
                <a16:creationId xmlns:a16="http://schemas.microsoft.com/office/drawing/2014/main" id="{A6954D6A-C6C7-4952-82F4-04E015FB20F3}"/>
              </a:ext>
            </a:extLst>
          </p:cNvPr>
          <p:cNvGrpSpPr/>
          <p:nvPr userDrawn="1"/>
        </p:nvGrpSpPr>
        <p:grpSpPr>
          <a:xfrm>
            <a:off x="4658825" y="1686844"/>
            <a:ext cx="2874353" cy="1069446"/>
            <a:chOff x="3181101" y="1579266"/>
            <a:chExt cx="2874353" cy="1069446"/>
          </a:xfrm>
        </p:grpSpPr>
        <p:sp>
          <p:nvSpPr>
            <p:cNvPr id="50" name="Rectangle 49">
              <a:extLst>
                <a:ext uri="{FF2B5EF4-FFF2-40B4-BE49-F238E27FC236}">
                  <a16:creationId xmlns:a16="http://schemas.microsoft.com/office/drawing/2014/main" id="{C6F304C1-439D-4C77-AD32-E2B96FFB7603}"/>
                </a:ext>
              </a:extLst>
            </p:cNvPr>
            <p:cNvSpPr/>
            <p:nvPr/>
          </p:nvSpPr>
          <p:spPr bwMode="gray">
            <a:xfrm>
              <a:off x="3184920" y="1579266"/>
              <a:ext cx="2870534" cy="859134"/>
            </a:xfrm>
            <a:prstGeom prst="rect">
              <a:avLst/>
            </a:prstGeom>
            <a:solidFill>
              <a:srgbClr val="20558A"/>
            </a:solidFill>
            <a:ln w="19050" algn="ctr">
              <a:noFill/>
              <a:miter lim="800000"/>
              <a:headEnd/>
              <a:tailEnd/>
            </a:ln>
          </p:spPr>
          <p:txBody>
            <a:bodyPr wrap="square" lIns="88900" tIns="88900" rIns="88900" bIns="88900" rtlCol="0" anchor="t"/>
            <a:lstStyle/>
            <a:p>
              <a:pPr defTabSz="1219231">
                <a:lnSpc>
                  <a:spcPct val="106000"/>
                </a:lnSpc>
              </a:pPr>
              <a:endParaRPr lang="en-GB" sz="1600" b="1">
                <a:solidFill>
                  <a:prstClr val="white"/>
                </a:solidFill>
              </a:endParaRPr>
            </a:p>
          </p:txBody>
        </p:sp>
        <p:sp>
          <p:nvSpPr>
            <p:cNvPr id="51" name="Right Triangle 50">
              <a:extLst>
                <a:ext uri="{FF2B5EF4-FFF2-40B4-BE49-F238E27FC236}">
                  <a16:creationId xmlns:a16="http://schemas.microsoft.com/office/drawing/2014/main" id="{66E6518B-4991-41C5-833F-BA49AF0F7286}"/>
                </a:ext>
              </a:extLst>
            </p:cNvPr>
            <p:cNvSpPr/>
            <p:nvPr/>
          </p:nvSpPr>
          <p:spPr bwMode="gray">
            <a:xfrm flipV="1">
              <a:off x="5906407" y="2438400"/>
              <a:ext cx="149047" cy="210312"/>
            </a:xfrm>
            <a:prstGeom prst="rtTriangle">
              <a:avLst/>
            </a:prstGeom>
            <a:solidFill>
              <a:schemeClr val="tx2">
                <a:lumMod val="50000"/>
              </a:schemeClr>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600" b="1" kern="0">
                <a:solidFill>
                  <a:prstClr val="white"/>
                </a:solidFill>
              </a:endParaRPr>
            </a:p>
          </p:txBody>
        </p:sp>
        <p:sp>
          <p:nvSpPr>
            <p:cNvPr id="52" name="Right Triangle 51">
              <a:extLst>
                <a:ext uri="{FF2B5EF4-FFF2-40B4-BE49-F238E27FC236}">
                  <a16:creationId xmlns:a16="http://schemas.microsoft.com/office/drawing/2014/main" id="{878121D8-F5F5-4B1A-B728-53018E811883}"/>
                </a:ext>
              </a:extLst>
            </p:cNvPr>
            <p:cNvSpPr/>
            <p:nvPr/>
          </p:nvSpPr>
          <p:spPr bwMode="gray">
            <a:xfrm flipH="1" flipV="1">
              <a:off x="3181101" y="2438400"/>
              <a:ext cx="166428" cy="210312"/>
            </a:xfrm>
            <a:prstGeom prst="rtTriangle">
              <a:avLst/>
            </a:prstGeom>
            <a:solidFill>
              <a:schemeClr val="tx2">
                <a:lumMod val="50000"/>
              </a:schemeClr>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600" b="1" kern="0">
                <a:solidFill>
                  <a:prstClr val="white"/>
                </a:solidFill>
              </a:endParaRPr>
            </a:p>
          </p:txBody>
        </p:sp>
      </p:grpSp>
      <p:sp>
        <p:nvSpPr>
          <p:cNvPr id="54" name="Pentagon 71">
            <a:extLst>
              <a:ext uri="{FF2B5EF4-FFF2-40B4-BE49-F238E27FC236}">
                <a16:creationId xmlns:a16="http://schemas.microsoft.com/office/drawing/2014/main" id="{C1C9B2C6-49AA-4551-9406-A7026AD38EBF}"/>
              </a:ext>
            </a:extLst>
          </p:cNvPr>
          <p:cNvSpPr/>
          <p:nvPr/>
        </p:nvSpPr>
        <p:spPr bwMode="gray">
          <a:xfrm rot="5400000">
            <a:off x="7650623" y="2936147"/>
            <a:ext cx="4725865" cy="2533648"/>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200" b="1" kern="0">
              <a:solidFill>
                <a:prstClr val="white"/>
              </a:solidFill>
            </a:endParaRPr>
          </a:p>
        </p:txBody>
      </p:sp>
      <p:grpSp>
        <p:nvGrpSpPr>
          <p:cNvPr id="56" name="Group 55">
            <a:extLst>
              <a:ext uri="{FF2B5EF4-FFF2-40B4-BE49-F238E27FC236}">
                <a16:creationId xmlns:a16="http://schemas.microsoft.com/office/drawing/2014/main" id="{AD0754BE-D644-4BC6-B35A-B47A1B9FB1E8}"/>
              </a:ext>
            </a:extLst>
          </p:cNvPr>
          <p:cNvGrpSpPr/>
          <p:nvPr userDrawn="1"/>
        </p:nvGrpSpPr>
        <p:grpSpPr>
          <a:xfrm>
            <a:off x="8574470" y="1690581"/>
            <a:ext cx="2874353" cy="1065709"/>
            <a:chOff x="6152868" y="1583003"/>
            <a:chExt cx="2874353" cy="1065709"/>
          </a:xfrm>
        </p:grpSpPr>
        <p:sp>
          <p:nvSpPr>
            <p:cNvPr id="57" name="Rectangle 56">
              <a:extLst>
                <a:ext uri="{FF2B5EF4-FFF2-40B4-BE49-F238E27FC236}">
                  <a16:creationId xmlns:a16="http://schemas.microsoft.com/office/drawing/2014/main" id="{F35E3CDA-EECD-4D39-A7E1-2EE2275AD094}"/>
                </a:ext>
              </a:extLst>
            </p:cNvPr>
            <p:cNvSpPr/>
            <p:nvPr userDrawn="1"/>
          </p:nvSpPr>
          <p:spPr bwMode="gray">
            <a:xfrm>
              <a:off x="6156687" y="1583003"/>
              <a:ext cx="2870534" cy="859134"/>
            </a:xfrm>
            <a:prstGeom prst="rect">
              <a:avLst/>
            </a:prstGeom>
            <a:solidFill>
              <a:schemeClr val="accent3"/>
            </a:solidFill>
            <a:ln w="19050" algn="ctr">
              <a:noFill/>
              <a:miter lim="800000"/>
              <a:headEnd/>
              <a:tailEnd/>
            </a:ln>
          </p:spPr>
          <p:txBody>
            <a:bodyPr wrap="square" lIns="88900" tIns="88900" rIns="88900" bIns="88900" rtlCol="0" anchor="ctr"/>
            <a:lstStyle/>
            <a:p>
              <a:pPr defTabSz="1219231">
                <a:lnSpc>
                  <a:spcPct val="106000"/>
                </a:lnSpc>
              </a:pPr>
              <a:endParaRPr lang="en-GB" sz="1600" b="1">
                <a:solidFill>
                  <a:prstClr val="white"/>
                </a:solidFill>
              </a:endParaRPr>
            </a:p>
          </p:txBody>
        </p:sp>
        <p:sp>
          <p:nvSpPr>
            <p:cNvPr id="58" name="Right Triangle 57">
              <a:extLst>
                <a:ext uri="{FF2B5EF4-FFF2-40B4-BE49-F238E27FC236}">
                  <a16:creationId xmlns:a16="http://schemas.microsoft.com/office/drawing/2014/main" id="{BF1FDD28-1B2E-4A6D-B6D3-EBF08A3180D6}"/>
                </a:ext>
              </a:extLst>
            </p:cNvPr>
            <p:cNvSpPr/>
            <p:nvPr/>
          </p:nvSpPr>
          <p:spPr bwMode="gray">
            <a:xfrm flipV="1">
              <a:off x="8878174" y="2438400"/>
              <a:ext cx="149047" cy="210312"/>
            </a:xfrm>
            <a:prstGeom prst="rtTriangle">
              <a:avLst/>
            </a:prstGeom>
            <a:solidFill>
              <a:srgbClr val="353537"/>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600" b="1" kern="0">
                <a:solidFill>
                  <a:prstClr val="white"/>
                </a:solidFill>
              </a:endParaRPr>
            </a:p>
          </p:txBody>
        </p:sp>
        <p:sp>
          <p:nvSpPr>
            <p:cNvPr id="59" name="Right Triangle 58">
              <a:extLst>
                <a:ext uri="{FF2B5EF4-FFF2-40B4-BE49-F238E27FC236}">
                  <a16:creationId xmlns:a16="http://schemas.microsoft.com/office/drawing/2014/main" id="{E1DC30F6-A40B-480D-AF3B-543E38AAF55B}"/>
                </a:ext>
              </a:extLst>
            </p:cNvPr>
            <p:cNvSpPr/>
            <p:nvPr/>
          </p:nvSpPr>
          <p:spPr bwMode="gray">
            <a:xfrm flipH="1" flipV="1">
              <a:off x="6152868" y="2438400"/>
              <a:ext cx="166428" cy="210312"/>
            </a:xfrm>
            <a:prstGeom prst="rtTriangle">
              <a:avLst/>
            </a:prstGeom>
            <a:solidFill>
              <a:srgbClr val="353537"/>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600" b="1" kern="0">
                <a:solidFill>
                  <a:prstClr val="white"/>
                </a:solidFill>
              </a:endParaRPr>
            </a:p>
          </p:txBody>
        </p:sp>
      </p:grpSp>
      <p:sp>
        <p:nvSpPr>
          <p:cNvPr id="11" name="Text Placeholder 10">
            <a:extLst>
              <a:ext uri="{FF2B5EF4-FFF2-40B4-BE49-F238E27FC236}">
                <a16:creationId xmlns:a16="http://schemas.microsoft.com/office/drawing/2014/main" id="{B474801C-BDB5-46DE-9DF1-70809F007EE1}"/>
              </a:ext>
            </a:extLst>
          </p:cNvPr>
          <p:cNvSpPr>
            <a:spLocks noGrp="1"/>
          </p:cNvSpPr>
          <p:nvPr userDrawn="1">
            <p:ph type="body" sz="quarter" idx="20" hasCustomPrompt="1"/>
          </p:nvPr>
        </p:nvSpPr>
        <p:spPr>
          <a:xfrm>
            <a:off x="865188" y="1782110"/>
            <a:ext cx="2600325" cy="297722"/>
          </a:xfrm>
          <a:prstGeom prst="rect">
            <a:avLst/>
          </a:prstGeom>
        </p:spPr>
        <p:txBody>
          <a:bodyPr/>
          <a:lstStyle>
            <a:lvl1pPr marL="0" indent="0">
              <a:buNone/>
              <a:defRPr sz="1400" b="1" spc="300">
                <a:solidFill>
                  <a:schemeClr val="bg1"/>
                </a:solidFill>
                <a:latin typeface="+mj-lt"/>
              </a:defRPr>
            </a:lvl1pPr>
          </a:lstStyle>
          <a:p>
            <a:pPr lvl="0"/>
            <a:r>
              <a:rPr lang="en-US"/>
              <a:t>PHASE #</a:t>
            </a:r>
          </a:p>
        </p:txBody>
      </p:sp>
      <p:sp>
        <p:nvSpPr>
          <p:cNvPr id="60" name="Text Placeholder 10">
            <a:extLst>
              <a:ext uri="{FF2B5EF4-FFF2-40B4-BE49-F238E27FC236}">
                <a16:creationId xmlns:a16="http://schemas.microsoft.com/office/drawing/2014/main" id="{DAE17325-F404-4903-8B7B-7B2769E2093D}"/>
              </a:ext>
            </a:extLst>
          </p:cNvPr>
          <p:cNvSpPr>
            <a:spLocks noGrp="1"/>
          </p:cNvSpPr>
          <p:nvPr userDrawn="1">
            <p:ph type="body" sz="quarter" idx="21" hasCustomPrompt="1"/>
          </p:nvPr>
        </p:nvSpPr>
        <p:spPr>
          <a:xfrm>
            <a:off x="863406" y="2104166"/>
            <a:ext cx="2600325"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13" name="Text Placeholder 12">
            <a:extLst>
              <a:ext uri="{FF2B5EF4-FFF2-40B4-BE49-F238E27FC236}">
                <a16:creationId xmlns:a16="http://schemas.microsoft.com/office/drawing/2014/main" id="{49156C3B-E1C1-43E3-9529-B6475E12456C}"/>
              </a:ext>
            </a:extLst>
          </p:cNvPr>
          <p:cNvSpPr>
            <a:spLocks noGrp="1"/>
          </p:cNvSpPr>
          <p:nvPr>
            <p:ph type="body" sz="quarter" idx="26" hasCustomPrompt="1"/>
          </p:nvPr>
        </p:nvSpPr>
        <p:spPr>
          <a:xfrm>
            <a:off x="1136462" y="2649539"/>
            <a:ext cx="2125662" cy="299035"/>
          </a:xfrm>
          <a:prstGeom prst="rect">
            <a:avLst/>
          </a:prstGeom>
        </p:spPr>
        <p:txBody>
          <a:bodyPr/>
          <a:lstStyle>
            <a:lvl1pPr marL="0" indent="0" algn="ctr">
              <a:buNone/>
              <a:defRPr sz="1200" b="1"/>
            </a:lvl1pPr>
          </a:lstStyle>
          <a:p>
            <a:pPr lvl="0"/>
            <a:r>
              <a:rPr lang="en-US"/>
              <a:t>TIMEFRAME – ONE LINE ONLY</a:t>
            </a:r>
          </a:p>
        </p:txBody>
      </p:sp>
      <p:sp>
        <p:nvSpPr>
          <p:cNvPr id="15" name="Text Placeholder 14">
            <a:extLst>
              <a:ext uri="{FF2B5EF4-FFF2-40B4-BE49-F238E27FC236}">
                <a16:creationId xmlns:a16="http://schemas.microsoft.com/office/drawing/2014/main" id="{AA3D024D-644D-4806-B348-799A4022488A}"/>
              </a:ext>
            </a:extLst>
          </p:cNvPr>
          <p:cNvSpPr>
            <a:spLocks noGrp="1"/>
          </p:cNvSpPr>
          <p:nvPr>
            <p:ph type="body" sz="quarter" idx="27" hasCustomPrompt="1"/>
          </p:nvPr>
        </p:nvSpPr>
        <p:spPr>
          <a:xfrm>
            <a:off x="1078150" y="3090864"/>
            <a:ext cx="2242289" cy="3341686"/>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86" name="Text Placeholder 12">
            <a:extLst>
              <a:ext uri="{FF2B5EF4-FFF2-40B4-BE49-F238E27FC236}">
                <a16:creationId xmlns:a16="http://schemas.microsoft.com/office/drawing/2014/main" id="{3F9D1B7E-9D1D-4D05-8133-5546DD7DBC6C}"/>
              </a:ext>
            </a:extLst>
          </p:cNvPr>
          <p:cNvSpPr>
            <a:spLocks noGrp="1"/>
          </p:cNvSpPr>
          <p:nvPr>
            <p:ph type="body" sz="quarter" idx="28" hasCustomPrompt="1"/>
          </p:nvPr>
        </p:nvSpPr>
        <p:spPr>
          <a:xfrm>
            <a:off x="5039800" y="2649539"/>
            <a:ext cx="2125662" cy="299035"/>
          </a:xfrm>
          <a:prstGeom prst="rect">
            <a:avLst/>
          </a:prstGeom>
        </p:spPr>
        <p:txBody>
          <a:bodyPr/>
          <a:lstStyle>
            <a:lvl1pPr marL="0" indent="0" algn="ctr">
              <a:buNone/>
              <a:defRPr sz="1200" b="1"/>
            </a:lvl1pPr>
          </a:lstStyle>
          <a:p>
            <a:pPr lvl="0"/>
            <a:r>
              <a:rPr lang="en-US"/>
              <a:t>TIMEFRAME – ONE LINE ONLY</a:t>
            </a:r>
          </a:p>
        </p:txBody>
      </p:sp>
      <p:sp>
        <p:nvSpPr>
          <p:cNvPr id="87" name="Text Placeholder 14">
            <a:extLst>
              <a:ext uri="{FF2B5EF4-FFF2-40B4-BE49-F238E27FC236}">
                <a16:creationId xmlns:a16="http://schemas.microsoft.com/office/drawing/2014/main" id="{426CEBAB-06B9-45D4-BEC5-37528949DC1B}"/>
              </a:ext>
            </a:extLst>
          </p:cNvPr>
          <p:cNvSpPr>
            <a:spLocks noGrp="1"/>
          </p:cNvSpPr>
          <p:nvPr>
            <p:ph type="body" sz="quarter" idx="29" hasCustomPrompt="1"/>
          </p:nvPr>
        </p:nvSpPr>
        <p:spPr>
          <a:xfrm>
            <a:off x="4981488" y="3090864"/>
            <a:ext cx="2242289" cy="3341687"/>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88" name="Text Placeholder 12">
            <a:extLst>
              <a:ext uri="{FF2B5EF4-FFF2-40B4-BE49-F238E27FC236}">
                <a16:creationId xmlns:a16="http://schemas.microsoft.com/office/drawing/2014/main" id="{CA515810-E213-4E76-B120-326257B82FBE}"/>
              </a:ext>
            </a:extLst>
          </p:cNvPr>
          <p:cNvSpPr>
            <a:spLocks noGrp="1"/>
          </p:cNvSpPr>
          <p:nvPr>
            <p:ph type="body" sz="quarter" idx="30" hasCustomPrompt="1"/>
          </p:nvPr>
        </p:nvSpPr>
        <p:spPr>
          <a:xfrm>
            <a:off x="8929876" y="2649539"/>
            <a:ext cx="2125662" cy="299035"/>
          </a:xfrm>
          <a:prstGeom prst="rect">
            <a:avLst/>
          </a:prstGeom>
        </p:spPr>
        <p:txBody>
          <a:bodyPr/>
          <a:lstStyle>
            <a:lvl1pPr marL="0" indent="0" algn="ctr">
              <a:buNone/>
              <a:defRPr sz="1200" b="1"/>
            </a:lvl1pPr>
          </a:lstStyle>
          <a:p>
            <a:pPr lvl="0"/>
            <a:r>
              <a:rPr lang="en-US"/>
              <a:t>TIMEFRAME – ONE LINE ONLY</a:t>
            </a:r>
          </a:p>
        </p:txBody>
      </p:sp>
      <p:sp>
        <p:nvSpPr>
          <p:cNvPr id="89" name="Text Placeholder 14">
            <a:extLst>
              <a:ext uri="{FF2B5EF4-FFF2-40B4-BE49-F238E27FC236}">
                <a16:creationId xmlns:a16="http://schemas.microsoft.com/office/drawing/2014/main" id="{7D09A239-82FE-44EC-B173-E82CD4C773F2}"/>
              </a:ext>
            </a:extLst>
          </p:cNvPr>
          <p:cNvSpPr>
            <a:spLocks noGrp="1"/>
          </p:cNvSpPr>
          <p:nvPr>
            <p:ph type="body" sz="quarter" idx="31" hasCustomPrompt="1"/>
          </p:nvPr>
        </p:nvSpPr>
        <p:spPr>
          <a:xfrm>
            <a:off x="8871563" y="3090864"/>
            <a:ext cx="2242289" cy="3341687"/>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92" name="Text Placeholder 10">
            <a:extLst>
              <a:ext uri="{FF2B5EF4-FFF2-40B4-BE49-F238E27FC236}">
                <a16:creationId xmlns:a16="http://schemas.microsoft.com/office/drawing/2014/main" id="{C0EE5748-EA4B-4CDE-8BC8-A31626184474}"/>
              </a:ext>
            </a:extLst>
          </p:cNvPr>
          <p:cNvSpPr>
            <a:spLocks noGrp="1"/>
          </p:cNvSpPr>
          <p:nvPr>
            <p:ph type="body" sz="quarter" idx="32" hasCustomPrompt="1"/>
          </p:nvPr>
        </p:nvSpPr>
        <p:spPr>
          <a:xfrm>
            <a:off x="4797621" y="1782110"/>
            <a:ext cx="2600325" cy="297722"/>
          </a:xfrm>
          <a:prstGeom prst="rect">
            <a:avLst/>
          </a:prstGeom>
        </p:spPr>
        <p:txBody>
          <a:bodyPr/>
          <a:lstStyle>
            <a:lvl1pPr marL="0" indent="0">
              <a:buNone/>
              <a:defRPr sz="1400" b="1" spc="300">
                <a:solidFill>
                  <a:schemeClr val="bg1"/>
                </a:solidFill>
                <a:latin typeface="+mj-lt"/>
              </a:defRPr>
            </a:lvl1pPr>
          </a:lstStyle>
          <a:p>
            <a:pPr lvl="0"/>
            <a:r>
              <a:rPr lang="en-US"/>
              <a:t>PHASE #</a:t>
            </a:r>
          </a:p>
        </p:txBody>
      </p:sp>
      <p:sp>
        <p:nvSpPr>
          <p:cNvPr id="93" name="Text Placeholder 10">
            <a:extLst>
              <a:ext uri="{FF2B5EF4-FFF2-40B4-BE49-F238E27FC236}">
                <a16:creationId xmlns:a16="http://schemas.microsoft.com/office/drawing/2014/main" id="{CB8CE32F-2B5E-4920-B3D7-3990F91CD102}"/>
              </a:ext>
            </a:extLst>
          </p:cNvPr>
          <p:cNvSpPr>
            <a:spLocks noGrp="1"/>
          </p:cNvSpPr>
          <p:nvPr>
            <p:ph type="body" sz="quarter" idx="33" hasCustomPrompt="1"/>
          </p:nvPr>
        </p:nvSpPr>
        <p:spPr>
          <a:xfrm>
            <a:off x="4795838" y="2104166"/>
            <a:ext cx="2600325"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94" name="Text Placeholder 10">
            <a:extLst>
              <a:ext uri="{FF2B5EF4-FFF2-40B4-BE49-F238E27FC236}">
                <a16:creationId xmlns:a16="http://schemas.microsoft.com/office/drawing/2014/main" id="{0AC2958F-B210-46F2-A6AB-96BD4BFD4F2B}"/>
              </a:ext>
            </a:extLst>
          </p:cNvPr>
          <p:cNvSpPr>
            <a:spLocks noGrp="1"/>
          </p:cNvSpPr>
          <p:nvPr>
            <p:ph type="body" sz="quarter" idx="34" hasCustomPrompt="1"/>
          </p:nvPr>
        </p:nvSpPr>
        <p:spPr>
          <a:xfrm>
            <a:off x="8706928" y="1782110"/>
            <a:ext cx="2600325" cy="297722"/>
          </a:xfrm>
          <a:prstGeom prst="rect">
            <a:avLst/>
          </a:prstGeom>
        </p:spPr>
        <p:txBody>
          <a:bodyPr/>
          <a:lstStyle>
            <a:lvl1pPr marL="0" indent="0">
              <a:buNone/>
              <a:defRPr sz="1400" b="1" spc="300">
                <a:solidFill>
                  <a:schemeClr val="bg1"/>
                </a:solidFill>
                <a:latin typeface="+mj-lt"/>
              </a:defRPr>
            </a:lvl1pPr>
          </a:lstStyle>
          <a:p>
            <a:pPr lvl="0"/>
            <a:r>
              <a:rPr lang="en-US"/>
              <a:t>PHASE #</a:t>
            </a:r>
          </a:p>
        </p:txBody>
      </p:sp>
      <p:sp>
        <p:nvSpPr>
          <p:cNvPr id="95" name="Text Placeholder 10">
            <a:extLst>
              <a:ext uri="{FF2B5EF4-FFF2-40B4-BE49-F238E27FC236}">
                <a16:creationId xmlns:a16="http://schemas.microsoft.com/office/drawing/2014/main" id="{DB5805E1-3B72-4229-80D8-D0831446C440}"/>
              </a:ext>
            </a:extLst>
          </p:cNvPr>
          <p:cNvSpPr>
            <a:spLocks noGrp="1"/>
          </p:cNvSpPr>
          <p:nvPr>
            <p:ph type="body" sz="quarter" idx="35" hasCustomPrompt="1"/>
          </p:nvPr>
        </p:nvSpPr>
        <p:spPr>
          <a:xfrm>
            <a:off x="8705145" y="2104166"/>
            <a:ext cx="2600325"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96" name="Text Placeholder 34">
            <a:extLst>
              <a:ext uri="{FF2B5EF4-FFF2-40B4-BE49-F238E27FC236}">
                <a16:creationId xmlns:a16="http://schemas.microsoft.com/office/drawing/2014/main" id="{FDC50F7C-EF5E-4EE5-A4F9-21C4734D5DBA}"/>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97" name="Title 16">
            <a:extLst>
              <a:ext uri="{FF2B5EF4-FFF2-40B4-BE49-F238E27FC236}">
                <a16:creationId xmlns:a16="http://schemas.microsoft.com/office/drawing/2014/main" id="{E9A93F58-B86B-461D-A8A8-5E53BCCFCAE3}"/>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98" name="Slide Number Placeholder 3">
            <a:extLst>
              <a:ext uri="{FF2B5EF4-FFF2-40B4-BE49-F238E27FC236}">
                <a16:creationId xmlns:a16="http://schemas.microsoft.com/office/drawing/2014/main" id="{5303E24E-6A24-4106-B3AE-6BEA81CD38C3}"/>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99" name="Text Placeholder 4">
            <a:extLst>
              <a:ext uri="{FF2B5EF4-FFF2-40B4-BE49-F238E27FC236}">
                <a16:creationId xmlns:a16="http://schemas.microsoft.com/office/drawing/2014/main" id="{A4C3B069-7605-4F61-B830-DA265CA16203}"/>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21712742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hree Bulleted List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56967A3-197E-4019-BCB6-039176D1A070}"/>
              </a:ext>
              <a:ext uri="{C183D7F6-B498-43B3-948B-1728B52AA6E4}">
                <adec:decorative xmlns:adec="http://schemas.microsoft.com/office/drawing/2017/decorative" val="1"/>
              </a:ext>
            </a:extLst>
          </p:cNvPr>
          <p:cNvCxnSpPr>
            <a:cxnSpLocks/>
          </p:cNvCxnSpPr>
          <p:nvPr userDrawn="1"/>
        </p:nvCxnSpPr>
        <p:spPr>
          <a:xfrm>
            <a:off x="452278" y="2181471"/>
            <a:ext cx="110926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nline Image Placeholder 23">
            <a:extLst>
              <a:ext uri="{FF2B5EF4-FFF2-40B4-BE49-F238E27FC236}">
                <a16:creationId xmlns:a16="http://schemas.microsoft.com/office/drawing/2014/main" id="{8AC0D091-8382-4C38-8062-9A58EED521E1}"/>
              </a:ext>
            </a:extLst>
          </p:cNvPr>
          <p:cNvSpPr>
            <a:spLocks noGrp="1"/>
          </p:cNvSpPr>
          <p:nvPr>
            <p:ph type="clipArt" sz="quarter" idx="14" hasCustomPrompt="1"/>
          </p:nvPr>
        </p:nvSpPr>
        <p:spPr>
          <a:xfrm>
            <a:off x="517954" y="2336207"/>
            <a:ext cx="742950" cy="654424"/>
          </a:xfrm>
          <a:prstGeom prst="rect">
            <a:avLst/>
          </a:prstGeom>
        </p:spPr>
        <p:txBody>
          <a:bodyPr/>
          <a:lstStyle>
            <a:lvl1pPr marL="0" indent="0" algn="ctr">
              <a:buNone/>
              <a:defRPr sz="1400" b="1"/>
            </a:lvl1pPr>
          </a:lstStyle>
          <a:p>
            <a:r>
              <a:rPr lang="en-US"/>
              <a:t>ICON</a:t>
            </a:r>
          </a:p>
        </p:txBody>
      </p:sp>
      <p:sp>
        <p:nvSpPr>
          <p:cNvPr id="3" name="Text Placeholder 2">
            <a:extLst>
              <a:ext uri="{FF2B5EF4-FFF2-40B4-BE49-F238E27FC236}">
                <a16:creationId xmlns:a16="http://schemas.microsoft.com/office/drawing/2014/main" id="{08502F3D-C222-48A3-9391-6F7B5FCB8141}"/>
              </a:ext>
            </a:extLst>
          </p:cNvPr>
          <p:cNvSpPr>
            <a:spLocks noGrp="1"/>
          </p:cNvSpPr>
          <p:nvPr>
            <p:ph type="body" sz="quarter" idx="44" hasCustomPrompt="1"/>
          </p:nvPr>
        </p:nvSpPr>
        <p:spPr>
          <a:xfrm>
            <a:off x="452278" y="1853874"/>
            <a:ext cx="2706559" cy="338325"/>
          </a:xfrm>
          <a:prstGeom prst="rect">
            <a:avLst/>
          </a:prstGeom>
          <a:solidFill>
            <a:schemeClr val="accent1"/>
          </a:solidFill>
          <a:ln>
            <a:noFill/>
          </a:ln>
        </p:spPr>
        <p:txBody>
          <a:bodyPr anchor="ctr"/>
          <a:lstStyle>
            <a:lvl1pPr marL="0" indent="0">
              <a:lnSpc>
                <a:spcPct val="100000"/>
              </a:lnSpc>
              <a:buNone/>
              <a:defRPr sz="1600" b="1">
                <a:solidFill>
                  <a:schemeClr val="bg1"/>
                </a:solidFill>
              </a:defRPr>
            </a:lvl1pPr>
          </a:lstStyle>
          <a:p>
            <a:pPr lvl="0"/>
            <a:r>
              <a:rPr lang="en-US"/>
              <a:t>Section Title</a:t>
            </a:r>
          </a:p>
        </p:txBody>
      </p:sp>
      <p:sp>
        <p:nvSpPr>
          <p:cNvPr id="33" name="Text Placeholder 32">
            <a:extLst>
              <a:ext uri="{FF2B5EF4-FFF2-40B4-BE49-F238E27FC236}">
                <a16:creationId xmlns:a16="http://schemas.microsoft.com/office/drawing/2014/main" id="{7AC422F8-EBE3-4F89-BA92-6BDF4A5D7A0F}"/>
              </a:ext>
            </a:extLst>
          </p:cNvPr>
          <p:cNvSpPr>
            <a:spLocks noGrp="1"/>
          </p:cNvSpPr>
          <p:nvPr>
            <p:ph type="body" sz="quarter" idx="45" hasCustomPrompt="1"/>
          </p:nvPr>
        </p:nvSpPr>
        <p:spPr>
          <a:xfrm>
            <a:off x="601083" y="3095799"/>
            <a:ext cx="2743200" cy="317300"/>
          </a:xfrm>
          <a:prstGeom prst="rect">
            <a:avLst/>
          </a:prstGeom>
        </p:spPr>
        <p:txBody>
          <a:bodyPr/>
          <a:lstStyle>
            <a:lvl1pPr marL="0" indent="0">
              <a:buNone/>
              <a:defRPr sz="1400" b="1">
                <a:solidFill>
                  <a:srgbClr val="000000"/>
                </a:solidFill>
              </a:defRPr>
            </a:lvl1pPr>
            <a:lvl2pPr marL="457223" indent="0">
              <a:buNone/>
              <a:defRPr/>
            </a:lvl2pPr>
          </a:lstStyle>
          <a:p>
            <a:pPr lvl="0"/>
            <a:r>
              <a:rPr lang="en-US"/>
              <a:t>Category One</a:t>
            </a:r>
          </a:p>
        </p:txBody>
      </p:sp>
      <p:sp>
        <p:nvSpPr>
          <p:cNvPr id="36" name="Text Placeholder 32">
            <a:extLst>
              <a:ext uri="{FF2B5EF4-FFF2-40B4-BE49-F238E27FC236}">
                <a16:creationId xmlns:a16="http://schemas.microsoft.com/office/drawing/2014/main" id="{60584F3B-1624-4481-A305-A94E911D41C7}"/>
              </a:ext>
            </a:extLst>
          </p:cNvPr>
          <p:cNvSpPr>
            <a:spLocks noGrp="1"/>
          </p:cNvSpPr>
          <p:nvPr>
            <p:ph type="body" sz="quarter" idx="46" hasCustomPrompt="1"/>
          </p:nvPr>
        </p:nvSpPr>
        <p:spPr>
          <a:xfrm>
            <a:off x="601084" y="3413101"/>
            <a:ext cx="2743200" cy="743259"/>
          </a:xfrm>
          <a:prstGeom prst="rect">
            <a:avLst/>
          </a:prstGeom>
        </p:spPr>
        <p:txBody>
          <a:bodyPr/>
          <a:lstStyle>
            <a:lvl1pPr marL="0" indent="0">
              <a:lnSpc>
                <a:spcPct val="90000"/>
              </a:lnSpc>
              <a:buNone/>
              <a:defRPr sz="1200" b="0" spc="-30" baseline="0">
                <a:solidFill>
                  <a:srgbClr val="000000"/>
                </a:solidFill>
              </a:defRPr>
            </a:lvl1pPr>
            <a:lvl2pPr marL="457223" indent="0">
              <a:buNone/>
              <a:defRPr/>
            </a:lvl2pPr>
          </a:lstStyle>
          <a:p>
            <a:pPr lvl="0"/>
            <a:r>
              <a:rPr lang="en-US"/>
              <a:t>You can use this space to include any text that you want, it could be some sort of summary of the information in this section.</a:t>
            </a:r>
          </a:p>
        </p:txBody>
      </p:sp>
      <p:sp>
        <p:nvSpPr>
          <p:cNvPr id="38" name="Text Placeholder 37">
            <a:extLst>
              <a:ext uri="{FF2B5EF4-FFF2-40B4-BE49-F238E27FC236}">
                <a16:creationId xmlns:a16="http://schemas.microsoft.com/office/drawing/2014/main" id="{2D96DC43-A62D-4728-B668-D3EDE6881FF2}"/>
              </a:ext>
            </a:extLst>
          </p:cNvPr>
          <p:cNvSpPr>
            <a:spLocks noGrp="1"/>
          </p:cNvSpPr>
          <p:nvPr>
            <p:ph type="body" sz="quarter" idx="47" hasCustomPrompt="1"/>
          </p:nvPr>
        </p:nvSpPr>
        <p:spPr>
          <a:xfrm>
            <a:off x="601085" y="4219750"/>
            <a:ext cx="2743200" cy="217664"/>
          </a:xfrm>
          <a:prstGeom prst="rect">
            <a:avLst/>
          </a:prstGeom>
        </p:spPr>
        <p:txBody>
          <a:bodyPr/>
          <a:lstStyle>
            <a:lvl1pPr marL="0" indent="0">
              <a:buNone/>
              <a:defRPr lang="en-US" sz="1200" b="1" kern="1200" spc="-30" dirty="0" smtClean="0">
                <a:solidFill>
                  <a:prstClr val="black"/>
                </a:solidFill>
                <a:latin typeface="+mn-lt"/>
                <a:ea typeface="Montserrat Light" charset="0"/>
                <a:cs typeface="Montserrat Light" charset="0"/>
              </a:defRPr>
            </a:lvl1pPr>
          </a:lstStyle>
          <a:p>
            <a:pPr lvl="0"/>
            <a:r>
              <a:rPr lang="en-US"/>
              <a:t>Introduce list:</a:t>
            </a:r>
          </a:p>
        </p:txBody>
      </p:sp>
      <p:sp>
        <p:nvSpPr>
          <p:cNvPr id="39" name="Text Placeholder 37">
            <a:extLst>
              <a:ext uri="{FF2B5EF4-FFF2-40B4-BE49-F238E27FC236}">
                <a16:creationId xmlns:a16="http://schemas.microsoft.com/office/drawing/2014/main" id="{894DD192-96F6-4F78-8E29-B973BB85AD6F}"/>
              </a:ext>
            </a:extLst>
          </p:cNvPr>
          <p:cNvSpPr>
            <a:spLocks noGrp="1"/>
          </p:cNvSpPr>
          <p:nvPr>
            <p:ph type="body" sz="quarter" idx="48" hasCustomPrompt="1"/>
          </p:nvPr>
        </p:nvSpPr>
        <p:spPr>
          <a:xfrm>
            <a:off x="601083" y="4499063"/>
            <a:ext cx="2743200" cy="1784376"/>
          </a:xfrm>
          <a:prstGeom prst="rect">
            <a:avLst/>
          </a:prstGeom>
        </p:spPr>
        <p:txBody>
          <a:bodyPr/>
          <a:lstStyle>
            <a:lvl1pPr marL="171459" indent="-171459">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0" name="Online Image Placeholder 23">
            <a:extLst>
              <a:ext uri="{FF2B5EF4-FFF2-40B4-BE49-F238E27FC236}">
                <a16:creationId xmlns:a16="http://schemas.microsoft.com/office/drawing/2014/main" id="{4B6C103C-EF3C-48BD-82A0-8F6B5BA450CF}"/>
              </a:ext>
            </a:extLst>
          </p:cNvPr>
          <p:cNvSpPr>
            <a:spLocks noGrp="1"/>
          </p:cNvSpPr>
          <p:nvPr>
            <p:ph type="clipArt" sz="quarter" idx="49" hasCustomPrompt="1"/>
          </p:nvPr>
        </p:nvSpPr>
        <p:spPr>
          <a:xfrm>
            <a:off x="4680028" y="2336207"/>
            <a:ext cx="742950" cy="654424"/>
          </a:xfrm>
          <a:prstGeom prst="rect">
            <a:avLst/>
          </a:prstGeom>
        </p:spPr>
        <p:txBody>
          <a:bodyPr/>
          <a:lstStyle>
            <a:lvl1pPr marL="0" indent="0" algn="ctr">
              <a:buNone/>
              <a:defRPr sz="1400" b="1"/>
            </a:lvl1pPr>
          </a:lstStyle>
          <a:p>
            <a:r>
              <a:rPr lang="en-US"/>
              <a:t>CLICK FOR ICON</a:t>
            </a:r>
          </a:p>
        </p:txBody>
      </p:sp>
      <p:sp>
        <p:nvSpPr>
          <p:cNvPr id="41" name="Text Placeholder 32">
            <a:extLst>
              <a:ext uri="{FF2B5EF4-FFF2-40B4-BE49-F238E27FC236}">
                <a16:creationId xmlns:a16="http://schemas.microsoft.com/office/drawing/2014/main" id="{BFF99631-30FA-458A-8F30-71F8392C3748}"/>
              </a:ext>
            </a:extLst>
          </p:cNvPr>
          <p:cNvSpPr>
            <a:spLocks noGrp="1"/>
          </p:cNvSpPr>
          <p:nvPr>
            <p:ph type="body" sz="quarter" idx="50" hasCustomPrompt="1"/>
          </p:nvPr>
        </p:nvSpPr>
        <p:spPr>
          <a:xfrm>
            <a:off x="4763156" y="3095799"/>
            <a:ext cx="2743200" cy="317300"/>
          </a:xfrm>
          <a:prstGeom prst="rect">
            <a:avLst/>
          </a:prstGeom>
        </p:spPr>
        <p:txBody>
          <a:bodyPr/>
          <a:lstStyle>
            <a:lvl1pPr marL="0" indent="0">
              <a:buNone/>
              <a:defRPr sz="1400" b="1">
                <a:solidFill>
                  <a:srgbClr val="000000"/>
                </a:solidFill>
              </a:defRPr>
            </a:lvl1pPr>
            <a:lvl2pPr marL="457223" indent="0">
              <a:buNone/>
              <a:defRPr/>
            </a:lvl2pPr>
          </a:lstStyle>
          <a:p>
            <a:pPr lvl="0"/>
            <a:r>
              <a:rPr lang="en-US"/>
              <a:t>Category Two</a:t>
            </a:r>
          </a:p>
        </p:txBody>
      </p:sp>
      <p:sp>
        <p:nvSpPr>
          <p:cNvPr id="42" name="Text Placeholder 32">
            <a:extLst>
              <a:ext uri="{FF2B5EF4-FFF2-40B4-BE49-F238E27FC236}">
                <a16:creationId xmlns:a16="http://schemas.microsoft.com/office/drawing/2014/main" id="{3D8B132E-695B-4932-A5CA-149CB7E4EDD8}"/>
              </a:ext>
            </a:extLst>
          </p:cNvPr>
          <p:cNvSpPr>
            <a:spLocks noGrp="1"/>
          </p:cNvSpPr>
          <p:nvPr>
            <p:ph type="body" sz="quarter" idx="51" hasCustomPrompt="1"/>
          </p:nvPr>
        </p:nvSpPr>
        <p:spPr>
          <a:xfrm>
            <a:off x="4763157" y="3413101"/>
            <a:ext cx="2743200" cy="743259"/>
          </a:xfrm>
          <a:prstGeom prst="rect">
            <a:avLst/>
          </a:prstGeom>
        </p:spPr>
        <p:txBody>
          <a:bodyPr/>
          <a:lstStyle>
            <a:lvl1pPr marL="0" indent="0">
              <a:lnSpc>
                <a:spcPct val="90000"/>
              </a:lnSpc>
              <a:buNone/>
              <a:defRPr sz="1200" b="0" spc="-30" baseline="0">
                <a:solidFill>
                  <a:srgbClr val="000000"/>
                </a:solidFill>
              </a:defRPr>
            </a:lvl1pPr>
            <a:lvl2pPr marL="457223" indent="0">
              <a:buNone/>
              <a:defRPr/>
            </a:lvl2pPr>
          </a:lstStyle>
          <a:p>
            <a:pPr lvl="0"/>
            <a:r>
              <a:rPr lang="en-US"/>
              <a:t>You can use this space to include any text that you want, it could be some sort of summary of the information in this section.</a:t>
            </a:r>
          </a:p>
        </p:txBody>
      </p:sp>
      <p:sp>
        <p:nvSpPr>
          <p:cNvPr id="43" name="Text Placeholder 37">
            <a:extLst>
              <a:ext uri="{FF2B5EF4-FFF2-40B4-BE49-F238E27FC236}">
                <a16:creationId xmlns:a16="http://schemas.microsoft.com/office/drawing/2014/main" id="{0ACC23F1-933E-47F7-A0BD-61287FF47CEB}"/>
              </a:ext>
            </a:extLst>
          </p:cNvPr>
          <p:cNvSpPr>
            <a:spLocks noGrp="1"/>
          </p:cNvSpPr>
          <p:nvPr>
            <p:ph type="body" sz="quarter" idx="52" hasCustomPrompt="1"/>
          </p:nvPr>
        </p:nvSpPr>
        <p:spPr>
          <a:xfrm>
            <a:off x="4763158" y="4219750"/>
            <a:ext cx="2743200" cy="217664"/>
          </a:xfrm>
          <a:prstGeom prst="rect">
            <a:avLst/>
          </a:prstGeom>
        </p:spPr>
        <p:txBody>
          <a:bodyPr/>
          <a:lstStyle>
            <a:lvl1pPr marL="0" indent="0">
              <a:buNone/>
              <a:defRPr lang="en-US" sz="1200" b="1" kern="1200" spc="-30" dirty="0" smtClean="0">
                <a:solidFill>
                  <a:prstClr val="black"/>
                </a:solidFill>
                <a:latin typeface="+mn-lt"/>
                <a:ea typeface="Montserrat Light" charset="0"/>
                <a:cs typeface="Montserrat Light" charset="0"/>
              </a:defRPr>
            </a:lvl1pPr>
          </a:lstStyle>
          <a:p>
            <a:pPr lvl="0"/>
            <a:r>
              <a:rPr lang="en-US"/>
              <a:t>Introduce list:</a:t>
            </a:r>
          </a:p>
        </p:txBody>
      </p:sp>
      <p:sp>
        <p:nvSpPr>
          <p:cNvPr id="44" name="Text Placeholder 37">
            <a:extLst>
              <a:ext uri="{FF2B5EF4-FFF2-40B4-BE49-F238E27FC236}">
                <a16:creationId xmlns:a16="http://schemas.microsoft.com/office/drawing/2014/main" id="{4545289C-D1F7-45EC-8D12-D485A71F2288}"/>
              </a:ext>
            </a:extLst>
          </p:cNvPr>
          <p:cNvSpPr>
            <a:spLocks noGrp="1"/>
          </p:cNvSpPr>
          <p:nvPr>
            <p:ph type="body" sz="quarter" idx="53" hasCustomPrompt="1"/>
          </p:nvPr>
        </p:nvSpPr>
        <p:spPr>
          <a:xfrm>
            <a:off x="4763156" y="4499063"/>
            <a:ext cx="2743200" cy="1784376"/>
          </a:xfrm>
          <a:prstGeom prst="rect">
            <a:avLst/>
          </a:prstGeom>
        </p:spPr>
        <p:txBody>
          <a:bodyPr/>
          <a:lstStyle>
            <a:lvl1pPr marL="171459" indent="-171459">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5" name="Online Image Placeholder 23">
            <a:extLst>
              <a:ext uri="{FF2B5EF4-FFF2-40B4-BE49-F238E27FC236}">
                <a16:creationId xmlns:a16="http://schemas.microsoft.com/office/drawing/2014/main" id="{032CC6A5-E53A-482D-A176-A94A9C1D09F9}"/>
              </a:ext>
            </a:extLst>
          </p:cNvPr>
          <p:cNvSpPr>
            <a:spLocks noGrp="1"/>
          </p:cNvSpPr>
          <p:nvPr>
            <p:ph type="clipArt" sz="quarter" idx="54" hasCustomPrompt="1"/>
          </p:nvPr>
        </p:nvSpPr>
        <p:spPr>
          <a:xfrm>
            <a:off x="8851370" y="2336207"/>
            <a:ext cx="742950" cy="654424"/>
          </a:xfrm>
          <a:prstGeom prst="rect">
            <a:avLst/>
          </a:prstGeom>
        </p:spPr>
        <p:txBody>
          <a:bodyPr/>
          <a:lstStyle>
            <a:lvl1pPr marL="0" indent="0" algn="ctr">
              <a:buNone/>
              <a:defRPr sz="1400" b="1"/>
            </a:lvl1pPr>
          </a:lstStyle>
          <a:p>
            <a:r>
              <a:rPr lang="en-US"/>
              <a:t>ICON</a:t>
            </a:r>
          </a:p>
        </p:txBody>
      </p:sp>
      <p:sp>
        <p:nvSpPr>
          <p:cNvPr id="46" name="Text Placeholder 32">
            <a:extLst>
              <a:ext uri="{FF2B5EF4-FFF2-40B4-BE49-F238E27FC236}">
                <a16:creationId xmlns:a16="http://schemas.microsoft.com/office/drawing/2014/main" id="{20657877-89DB-4BCB-8EA4-C0ECFB560DF6}"/>
              </a:ext>
            </a:extLst>
          </p:cNvPr>
          <p:cNvSpPr>
            <a:spLocks noGrp="1"/>
          </p:cNvSpPr>
          <p:nvPr>
            <p:ph type="body" sz="quarter" idx="55" hasCustomPrompt="1"/>
          </p:nvPr>
        </p:nvSpPr>
        <p:spPr>
          <a:xfrm>
            <a:off x="8934498" y="3095799"/>
            <a:ext cx="2743200" cy="317300"/>
          </a:xfrm>
          <a:prstGeom prst="rect">
            <a:avLst/>
          </a:prstGeom>
        </p:spPr>
        <p:txBody>
          <a:bodyPr/>
          <a:lstStyle>
            <a:lvl1pPr marL="0" indent="0">
              <a:buNone/>
              <a:defRPr sz="1400" b="1">
                <a:solidFill>
                  <a:srgbClr val="000000"/>
                </a:solidFill>
              </a:defRPr>
            </a:lvl1pPr>
            <a:lvl2pPr marL="457223" indent="0">
              <a:buNone/>
              <a:defRPr/>
            </a:lvl2pPr>
          </a:lstStyle>
          <a:p>
            <a:pPr lvl="0"/>
            <a:r>
              <a:rPr lang="en-US"/>
              <a:t>Category Three</a:t>
            </a:r>
          </a:p>
        </p:txBody>
      </p:sp>
      <p:sp>
        <p:nvSpPr>
          <p:cNvPr id="47" name="Text Placeholder 32">
            <a:extLst>
              <a:ext uri="{FF2B5EF4-FFF2-40B4-BE49-F238E27FC236}">
                <a16:creationId xmlns:a16="http://schemas.microsoft.com/office/drawing/2014/main" id="{44AF84C2-641F-43DF-8BD6-ABC07486F009}"/>
              </a:ext>
            </a:extLst>
          </p:cNvPr>
          <p:cNvSpPr>
            <a:spLocks noGrp="1"/>
          </p:cNvSpPr>
          <p:nvPr>
            <p:ph type="body" sz="quarter" idx="56" hasCustomPrompt="1"/>
          </p:nvPr>
        </p:nvSpPr>
        <p:spPr>
          <a:xfrm>
            <a:off x="8934499" y="3413101"/>
            <a:ext cx="2743200" cy="743259"/>
          </a:xfrm>
          <a:prstGeom prst="rect">
            <a:avLst/>
          </a:prstGeom>
        </p:spPr>
        <p:txBody>
          <a:bodyPr/>
          <a:lstStyle>
            <a:lvl1pPr marL="0" indent="0">
              <a:lnSpc>
                <a:spcPct val="90000"/>
              </a:lnSpc>
              <a:buNone/>
              <a:defRPr sz="1200" b="0" spc="-30" baseline="0">
                <a:solidFill>
                  <a:srgbClr val="000000"/>
                </a:solidFill>
              </a:defRPr>
            </a:lvl1pPr>
            <a:lvl2pPr marL="457223" indent="0">
              <a:buNone/>
              <a:defRPr/>
            </a:lvl2pPr>
          </a:lstStyle>
          <a:p>
            <a:pPr lvl="0"/>
            <a:r>
              <a:rPr lang="en-US"/>
              <a:t>You can use this space to include any text that you want, it could be some sort of summary of the information in this section.</a:t>
            </a:r>
          </a:p>
        </p:txBody>
      </p:sp>
      <p:sp>
        <p:nvSpPr>
          <p:cNvPr id="48" name="Text Placeholder 37">
            <a:extLst>
              <a:ext uri="{FF2B5EF4-FFF2-40B4-BE49-F238E27FC236}">
                <a16:creationId xmlns:a16="http://schemas.microsoft.com/office/drawing/2014/main" id="{45548E7C-C0C4-491F-BB5E-4112EABD0C41}"/>
              </a:ext>
            </a:extLst>
          </p:cNvPr>
          <p:cNvSpPr>
            <a:spLocks noGrp="1"/>
          </p:cNvSpPr>
          <p:nvPr>
            <p:ph type="body" sz="quarter" idx="57" hasCustomPrompt="1"/>
          </p:nvPr>
        </p:nvSpPr>
        <p:spPr>
          <a:xfrm>
            <a:off x="8934500" y="4219750"/>
            <a:ext cx="2743200" cy="217664"/>
          </a:xfrm>
          <a:prstGeom prst="rect">
            <a:avLst/>
          </a:prstGeom>
        </p:spPr>
        <p:txBody>
          <a:bodyPr/>
          <a:lstStyle>
            <a:lvl1pPr marL="0" indent="0">
              <a:buNone/>
              <a:defRPr lang="en-US" sz="1200" b="1" kern="1200" spc="-30" dirty="0" smtClean="0">
                <a:solidFill>
                  <a:prstClr val="black"/>
                </a:solidFill>
                <a:latin typeface="+mn-lt"/>
                <a:ea typeface="Montserrat Light" charset="0"/>
                <a:cs typeface="Montserrat Light" charset="0"/>
              </a:defRPr>
            </a:lvl1pPr>
          </a:lstStyle>
          <a:p>
            <a:pPr lvl="0"/>
            <a:r>
              <a:rPr lang="en-US"/>
              <a:t>Introduce list:</a:t>
            </a:r>
          </a:p>
        </p:txBody>
      </p:sp>
      <p:sp>
        <p:nvSpPr>
          <p:cNvPr id="49" name="Text Placeholder 37">
            <a:extLst>
              <a:ext uri="{FF2B5EF4-FFF2-40B4-BE49-F238E27FC236}">
                <a16:creationId xmlns:a16="http://schemas.microsoft.com/office/drawing/2014/main" id="{01B26AD4-D3E1-4A99-898D-AB1E71772E41}"/>
              </a:ext>
            </a:extLst>
          </p:cNvPr>
          <p:cNvSpPr>
            <a:spLocks noGrp="1"/>
          </p:cNvSpPr>
          <p:nvPr>
            <p:ph type="body" sz="quarter" idx="58" hasCustomPrompt="1"/>
          </p:nvPr>
        </p:nvSpPr>
        <p:spPr>
          <a:xfrm>
            <a:off x="8934498" y="4499063"/>
            <a:ext cx="2743200" cy="1784376"/>
          </a:xfrm>
          <a:prstGeom prst="rect">
            <a:avLst/>
          </a:prstGeom>
        </p:spPr>
        <p:txBody>
          <a:bodyPr/>
          <a:lstStyle>
            <a:lvl1pPr marL="171459" indent="-171459">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23" name="Text Placeholder 34">
            <a:extLst>
              <a:ext uri="{FF2B5EF4-FFF2-40B4-BE49-F238E27FC236}">
                <a16:creationId xmlns:a16="http://schemas.microsoft.com/office/drawing/2014/main" id="{DE7F3D24-7D74-4B2B-ADA6-C00C84D3D323}"/>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4" name="Title 16">
            <a:extLst>
              <a:ext uri="{FF2B5EF4-FFF2-40B4-BE49-F238E27FC236}">
                <a16:creationId xmlns:a16="http://schemas.microsoft.com/office/drawing/2014/main" id="{D5D15F06-8E5A-4E32-9C68-F1AE4BFC953B}"/>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5" name="Slide Number Placeholder 3">
            <a:extLst>
              <a:ext uri="{FF2B5EF4-FFF2-40B4-BE49-F238E27FC236}">
                <a16:creationId xmlns:a16="http://schemas.microsoft.com/office/drawing/2014/main" id="{C984CA6F-C09D-4A34-A8C7-2D0822B7902C}"/>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26" name="Text Placeholder 4">
            <a:extLst>
              <a:ext uri="{FF2B5EF4-FFF2-40B4-BE49-F238E27FC236}">
                <a16:creationId xmlns:a16="http://schemas.microsoft.com/office/drawing/2014/main" id="{C0800F84-46EA-4151-9964-A01A8535A6B2}"/>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32757899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Four Bulleted List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56967A3-197E-4019-BCB6-039176D1A070}"/>
              </a:ext>
              <a:ext uri="{C183D7F6-B498-43B3-948B-1728B52AA6E4}">
                <adec:decorative xmlns:adec="http://schemas.microsoft.com/office/drawing/2017/decorative" val="1"/>
              </a:ext>
            </a:extLst>
          </p:cNvPr>
          <p:cNvCxnSpPr>
            <a:cxnSpLocks/>
          </p:cNvCxnSpPr>
          <p:nvPr userDrawn="1"/>
        </p:nvCxnSpPr>
        <p:spPr>
          <a:xfrm>
            <a:off x="452278" y="2029884"/>
            <a:ext cx="110926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nline Image Placeholder 23">
            <a:extLst>
              <a:ext uri="{FF2B5EF4-FFF2-40B4-BE49-F238E27FC236}">
                <a16:creationId xmlns:a16="http://schemas.microsoft.com/office/drawing/2014/main" id="{8AC0D091-8382-4C38-8062-9A58EED521E1}"/>
              </a:ext>
            </a:extLst>
          </p:cNvPr>
          <p:cNvSpPr>
            <a:spLocks noGrp="1"/>
          </p:cNvSpPr>
          <p:nvPr>
            <p:ph type="clipArt" sz="quarter" idx="14" hasCustomPrompt="1"/>
          </p:nvPr>
        </p:nvSpPr>
        <p:spPr>
          <a:xfrm>
            <a:off x="684211" y="2336207"/>
            <a:ext cx="742950" cy="654424"/>
          </a:xfrm>
          <a:prstGeom prst="rect">
            <a:avLst/>
          </a:prstGeom>
        </p:spPr>
        <p:txBody>
          <a:bodyPr/>
          <a:lstStyle>
            <a:lvl1pPr marL="0" indent="0" algn="ctr">
              <a:buNone/>
              <a:defRPr sz="1400" b="1"/>
            </a:lvl1pPr>
          </a:lstStyle>
          <a:p>
            <a:r>
              <a:rPr lang="en-US"/>
              <a:t>ICON</a:t>
            </a:r>
          </a:p>
        </p:txBody>
      </p:sp>
      <p:sp>
        <p:nvSpPr>
          <p:cNvPr id="3" name="Text Placeholder 2">
            <a:extLst>
              <a:ext uri="{FF2B5EF4-FFF2-40B4-BE49-F238E27FC236}">
                <a16:creationId xmlns:a16="http://schemas.microsoft.com/office/drawing/2014/main" id="{08502F3D-C222-48A3-9391-6F7B5FCB8141}"/>
              </a:ext>
            </a:extLst>
          </p:cNvPr>
          <p:cNvSpPr>
            <a:spLocks noGrp="1"/>
          </p:cNvSpPr>
          <p:nvPr>
            <p:ph type="body" sz="quarter" idx="44" hasCustomPrompt="1"/>
          </p:nvPr>
        </p:nvSpPr>
        <p:spPr>
          <a:xfrm>
            <a:off x="452278" y="1702288"/>
            <a:ext cx="2706559" cy="338325"/>
          </a:xfrm>
          <a:prstGeom prst="rect">
            <a:avLst/>
          </a:prstGeom>
          <a:solidFill>
            <a:schemeClr val="accent1"/>
          </a:solidFill>
          <a:ln>
            <a:noFill/>
          </a:ln>
        </p:spPr>
        <p:txBody>
          <a:bodyPr anchor="ctr"/>
          <a:lstStyle>
            <a:lvl1pPr marL="0" indent="0">
              <a:lnSpc>
                <a:spcPct val="100000"/>
              </a:lnSpc>
              <a:buNone/>
              <a:defRPr sz="1600" b="1">
                <a:solidFill>
                  <a:schemeClr val="bg1"/>
                </a:solidFill>
              </a:defRPr>
            </a:lvl1pPr>
          </a:lstStyle>
          <a:p>
            <a:pPr lvl="0"/>
            <a:r>
              <a:rPr lang="en-US"/>
              <a:t>Section Title</a:t>
            </a:r>
          </a:p>
        </p:txBody>
      </p:sp>
      <p:sp>
        <p:nvSpPr>
          <p:cNvPr id="33" name="Text Placeholder 32">
            <a:extLst>
              <a:ext uri="{FF2B5EF4-FFF2-40B4-BE49-F238E27FC236}">
                <a16:creationId xmlns:a16="http://schemas.microsoft.com/office/drawing/2014/main" id="{7AC422F8-EBE3-4F89-BA92-6BDF4A5D7A0F}"/>
              </a:ext>
            </a:extLst>
          </p:cNvPr>
          <p:cNvSpPr>
            <a:spLocks noGrp="1"/>
          </p:cNvSpPr>
          <p:nvPr>
            <p:ph type="body" sz="quarter" idx="45" hasCustomPrompt="1"/>
          </p:nvPr>
        </p:nvSpPr>
        <p:spPr>
          <a:xfrm>
            <a:off x="733112" y="3095799"/>
            <a:ext cx="2161675" cy="317300"/>
          </a:xfrm>
          <a:prstGeom prst="rect">
            <a:avLst/>
          </a:prstGeom>
        </p:spPr>
        <p:txBody>
          <a:bodyPr/>
          <a:lstStyle>
            <a:lvl1pPr marL="0" indent="0">
              <a:buNone/>
              <a:defRPr sz="1400" b="1">
                <a:solidFill>
                  <a:srgbClr val="000000"/>
                </a:solidFill>
              </a:defRPr>
            </a:lvl1pPr>
            <a:lvl2pPr marL="457223" indent="0">
              <a:buNone/>
              <a:defRPr/>
            </a:lvl2pPr>
          </a:lstStyle>
          <a:p>
            <a:pPr lvl="0"/>
            <a:r>
              <a:rPr lang="en-US"/>
              <a:t>Category One</a:t>
            </a:r>
          </a:p>
        </p:txBody>
      </p:sp>
      <p:sp>
        <p:nvSpPr>
          <p:cNvPr id="36" name="Text Placeholder 32">
            <a:extLst>
              <a:ext uri="{FF2B5EF4-FFF2-40B4-BE49-F238E27FC236}">
                <a16:creationId xmlns:a16="http://schemas.microsoft.com/office/drawing/2014/main" id="{60584F3B-1624-4481-A305-A94E911D41C7}"/>
              </a:ext>
            </a:extLst>
          </p:cNvPr>
          <p:cNvSpPr>
            <a:spLocks noGrp="1"/>
          </p:cNvSpPr>
          <p:nvPr>
            <p:ph type="body" sz="quarter" idx="46" hasCustomPrompt="1"/>
          </p:nvPr>
        </p:nvSpPr>
        <p:spPr>
          <a:xfrm>
            <a:off x="733111" y="3413101"/>
            <a:ext cx="2161676" cy="743259"/>
          </a:xfrm>
          <a:prstGeom prst="rect">
            <a:avLst/>
          </a:prstGeom>
        </p:spPr>
        <p:txBody>
          <a:bodyPr/>
          <a:lstStyle>
            <a:lvl1pPr marL="0" indent="0">
              <a:lnSpc>
                <a:spcPct val="90000"/>
              </a:lnSpc>
              <a:buNone/>
              <a:defRPr sz="1200" b="0" spc="-30" baseline="0">
                <a:solidFill>
                  <a:srgbClr val="000000"/>
                </a:solidFill>
              </a:defRPr>
            </a:lvl1pPr>
            <a:lvl2pPr marL="457223" indent="0">
              <a:buNone/>
              <a:defRPr/>
            </a:lvl2pPr>
          </a:lstStyle>
          <a:p>
            <a:pPr lvl="0"/>
            <a:r>
              <a:rPr lang="en-US"/>
              <a:t>You can use this space to include any text that you want, it could be some sort of summary of the information in this section.</a:t>
            </a:r>
          </a:p>
        </p:txBody>
      </p:sp>
      <p:sp>
        <p:nvSpPr>
          <p:cNvPr id="38" name="Text Placeholder 37">
            <a:extLst>
              <a:ext uri="{FF2B5EF4-FFF2-40B4-BE49-F238E27FC236}">
                <a16:creationId xmlns:a16="http://schemas.microsoft.com/office/drawing/2014/main" id="{2D96DC43-A62D-4728-B668-D3EDE6881FF2}"/>
              </a:ext>
            </a:extLst>
          </p:cNvPr>
          <p:cNvSpPr>
            <a:spLocks noGrp="1"/>
          </p:cNvSpPr>
          <p:nvPr>
            <p:ph type="body" sz="quarter" idx="47" hasCustomPrompt="1"/>
          </p:nvPr>
        </p:nvSpPr>
        <p:spPr>
          <a:xfrm>
            <a:off x="733114" y="4219750"/>
            <a:ext cx="2162175" cy="217664"/>
          </a:xfrm>
          <a:prstGeom prst="rect">
            <a:avLst/>
          </a:prstGeom>
        </p:spPr>
        <p:txBody>
          <a:bodyPr/>
          <a:lstStyle>
            <a:lvl1pPr marL="0" indent="0">
              <a:buNone/>
              <a:defRPr lang="en-US" sz="1200" b="1" kern="1200" spc="-30" dirty="0" smtClean="0">
                <a:solidFill>
                  <a:prstClr val="black"/>
                </a:solidFill>
                <a:latin typeface="+mn-lt"/>
                <a:ea typeface="Montserrat Light" charset="0"/>
                <a:cs typeface="Montserrat Light" charset="0"/>
              </a:defRPr>
            </a:lvl1pPr>
          </a:lstStyle>
          <a:p>
            <a:pPr lvl="0"/>
            <a:r>
              <a:rPr lang="en-US"/>
              <a:t>Introduce list:</a:t>
            </a:r>
          </a:p>
        </p:txBody>
      </p:sp>
      <p:sp>
        <p:nvSpPr>
          <p:cNvPr id="39" name="Text Placeholder 37">
            <a:extLst>
              <a:ext uri="{FF2B5EF4-FFF2-40B4-BE49-F238E27FC236}">
                <a16:creationId xmlns:a16="http://schemas.microsoft.com/office/drawing/2014/main" id="{894DD192-96F6-4F78-8E29-B973BB85AD6F}"/>
              </a:ext>
            </a:extLst>
          </p:cNvPr>
          <p:cNvSpPr>
            <a:spLocks noGrp="1"/>
          </p:cNvSpPr>
          <p:nvPr>
            <p:ph type="body" sz="quarter" idx="48" hasCustomPrompt="1"/>
          </p:nvPr>
        </p:nvSpPr>
        <p:spPr>
          <a:xfrm>
            <a:off x="733112" y="4499063"/>
            <a:ext cx="2162175" cy="1784376"/>
          </a:xfrm>
          <a:prstGeom prst="rect">
            <a:avLst/>
          </a:prstGeom>
        </p:spPr>
        <p:txBody>
          <a:bodyPr/>
          <a:lstStyle>
            <a:lvl1pPr marL="171459" indent="-171459">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0" name="Online Image Placeholder 23">
            <a:extLst>
              <a:ext uri="{FF2B5EF4-FFF2-40B4-BE49-F238E27FC236}">
                <a16:creationId xmlns:a16="http://schemas.microsoft.com/office/drawing/2014/main" id="{4B6C103C-EF3C-48BD-82A0-8F6B5BA450CF}"/>
              </a:ext>
            </a:extLst>
          </p:cNvPr>
          <p:cNvSpPr>
            <a:spLocks noGrp="1"/>
          </p:cNvSpPr>
          <p:nvPr>
            <p:ph type="clipArt" sz="quarter" idx="49" hasCustomPrompt="1"/>
          </p:nvPr>
        </p:nvSpPr>
        <p:spPr>
          <a:xfrm>
            <a:off x="3521134" y="2336207"/>
            <a:ext cx="742950" cy="654424"/>
          </a:xfrm>
          <a:prstGeom prst="rect">
            <a:avLst/>
          </a:prstGeom>
        </p:spPr>
        <p:txBody>
          <a:bodyPr/>
          <a:lstStyle>
            <a:lvl1pPr marL="0" indent="0" algn="ctr">
              <a:buNone/>
              <a:defRPr sz="1400" b="1"/>
            </a:lvl1pPr>
          </a:lstStyle>
          <a:p>
            <a:r>
              <a:rPr lang="en-US"/>
              <a:t>ICON</a:t>
            </a:r>
          </a:p>
        </p:txBody>
      </p:sp>
      <p:sp>
        <p:nvSpPr>
          <p:cNvPr id="41" name="Text Placeholder 32">
            <a:extLst>
              <a:ext uri="{FF2B5EF4-FFF2-40B4-BE49-F238E27FC236}">
                <a16:creationId xmlns:a16="http://schemas.microsoft.com/office/drawing/2014/main" id="{BFF99631-30FA-458A-8F30-71F8392C3748}"/>
              </a:ext>
            </a:extLst>
          </p:cNvPr>
          <p:cNvSpPr>
            <a:spLocks noGrp="1"/>
          </p:cNvSpPr>
          <p:nvPr>
            <p:ph type="body" sz="quarter" idx="50" hasCustomPrompt="1"/>
          </p:nvPr>
        </p:nvSpPr>
        <p:spPr>
          <a:xfrm>
            <a:off x="3570034" y="3095799"/>
            <a:ext cx="2161675" cy="317300"/>
          </a:xfrm>
          <a:prstGeom prst="rect">
            <a:avLst/>
          </a:prstGeom>
        </p:spPr>
        <p:txBody>
          <a:bodyPr/>
          <a:lstStyle>
            <a:lvl1pPr marL="0" indent="0">
              <a:buNone/>
              <a:defRPr sz="1400" b="1">
                <a:solidFill>
                  <a:srgbClr val="000000"/>
                </a:solidFill>
              </a:defRPr>
            </a:lvl1pPr>
            <a:lvl2pPr marL="457223" indent="0">
              <a:buNone/>
              <a:defRPr/>
            </a:lvl2pPr>
          </a:lstStyle>
          <a:p>
            <a:pPr lvl="0"/>
            <a:r>
              <a:rPr lang="en-US"/>
              <a:t>Category Two</a:t>
            </a:r>
          </a:p>
        </p:txBody>
      </p:sp>
      <p:sp>
        <p:nvSpPr>
          <p:cNvPr id="42" name="Text Placeholder 32">
            <a:extLst>
              <a:ext uri="{FF2B5EF4-FFF2-40B4-BE49-F238E27FC236}">
                <a16:creationId xmlns:a16="http://schemas.microsoft.com/office/drawing/2014/main" id="{3D8B132E-695B-4932-A5CA-149CB7E4EDD8}"/>
              </a:ext>
            </a:extLst>
          </p:cNvPr>
          <p:cNvSpPr>
            <a:spLocks noGrp="1"/>
          </p:cNvSpPr>
          <p:nvPr>
            <p:ph type="body" sz="quarter" idx="51" hasCustomPrompt="1"/>
          </p:nvPr>
        </p:nvSpPr>
        <p:spPr>
          <a:xfrm>
            <a:off x="3570033" y="3413101"/>
            <a:ext cx="2161676" cy="743259"/>
          </a:xfrm>
          <a:prstGeom prst="rect">
            <a:avLst/>
          </a:prstGeom>
        </p:spPr>
        <p:txBody>
          <a:bodyPr/>
          <a:lstStyle>
            <a:lvl1pPr marL="0" indent="0">
              <a:lnSpc>
                <a:spcPct val="90000"/>
              </a:lnSpc>
              <a:buNone/>
              <a:defRPr sz="1200" b="0" spc="-30" baseline="0">
                <a:solidFill>
                  <a:srgbClr val="000000"/>
                </a:solidFill>
              </a:defRPr>
            </a:lvl1pPr>
            <a:lvl2pPr marL="457223" indent="0">
              <a:buNone/>
              <a:defRPr/>
            </a:lvl2pPr>
          </a:lstStyle>
          <a:p>
            <a:pPr lvl="0"/>
            <a:r>
              <a:rPr lang="en-US"/>
              <a:t>You can use this space to include any text that you want, it could be some sort of summary of the information in this section.</a:t>
            </a:r>
          </a:p>
        </p:txBody>
      </p:sp>
      <p:sp>
        <p:nvSpPr>
          <p:cNvPr id="43" name="Text Placeholder 37">
            <a:extLst>
              <a:ext uri="{FF2B5EF4-FFF2-40B4-BE49-F238E27FC236}">
                <a16:creationId xmlns:a16="http://schemas.microsoft.com/office/drawing/2014/main" id="{0ACC23F1-933E-47F7-A0BD-61287FF47CEB}"/>
              </a:ext>
            </a:extLst>
          </p:cNvPr>
          <p:cNvSpPr>
            <a:spLocks noGrp="1"/>
          </p:cNvSpPr>
          <p:nvPr>
            <p:ph type="body" sz="quarter" idx="52" hasCustomPrompt="1"/>
          </p:nvPr>
        </p:nvSpPr>
        <p:spPr>
          <a:xfrm>
            <a:off x="3570036" y="4219750"/>
            <a:ext cx="2162175" cy="217664"/>
          </a:xfrm>
          <a:prstGeom prst="rect">
            <a:avLst/>
          </a:prstGeom>
        </p:spPr>
        <p:txBody>
          <a:bodyPr/>
          <a:lstStyle>
            <a:lvl1pPr marL="0" indent="0">
              <a:buNone/>
              <a:defRPr lang="en-US" sz="1200" b="1" kern="1200" spc="-30" dirty="0" smtClean="0">
                <a:solidFill>
                  <a:prstClr val="black"/>
                </a:solidFill>
                <a:latin typeface="+mn-lt"/>
                <a:ea typeface="Montserrat Light" charset="0"/>
                <a:cs typeface="Montserrat Light" charset="0"/>
              </a:defRPr>
            </a:lvl1pPr>
          </a:lstStyle>
          <a:p>
            <a:pPr lvl="0"/>
            <a:r>
              <a:rPr lang="en-US"/>
              <a:t>Introduce list:</a:t>
            </a:r>
          </a:p>
        </p:txBody>
      </p:sp>
      <p:sp>
        <p:nvSpPr>
          <p:cNvPr id="44" name="Text Placeholder 37">
            <a:extLst>
              <a:ext uri="{FF2B5EF4-FFF2-40B4-BE49-F238E27FC236}">
                <a16:creationId xmlns:a16="http://schemas.microsoft.com/office/drawing/2014/main" id="{4545289C-D1F7-45EC-8D12-D485A71F2288}"/>
              </a:ext>
            </a:extLst>
          </p:cNvPr>
          <p:cNvSpPr>
            <a:spLocks noGrp="1"/>
          </p:cNvSpPr>
          <p:nvPr>
            <p:ph type="body" sz="quarter" idx="53" hasCustomPrompt="1"/>
          </p:nvPr>
        </p:nvSpPr>
        <p:spPr>
          <a:xfrm>
            <a:off x="3570034" y="4499063"/>
            <a:ext cx="2162175" cy="1784376"/>
          </a:xfrm>
          <a:prstGeom prst="rect">
            <a:avLst/>
          </a:prstGeom>
        </p:spPr>
        <p:txBody>
          <a:bodyPr/>
          <a:lstStyle>
            <a:lvl1pPr marL="171459" indent="-171459">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5" name="Online Image Placeholder 23">
            <a:extLst>
              <a:ext uri="{FF2B5EF4-FFF2-40B4-BE49-F238E27FC236}">
                <a16:creationId xmlns:a16="http://schemas.microsoft.com/office/drawing/2014/main" id="{032CC6A5-E53A-482D-A176-A94A9C1D09F9}"/>
              </a:ext>
            </a:extLst>
          </p:cNvPr>
          <p:cNvSpPr>
            <a:spLocks noGrp="1"/>
          </p:cNvSpPr>
          <p:nvPr>
            <p:ph type="clipArt" sz="quarter" idx="54" hasCustomPrompt="1"/>
          </p:nvPr>
        </p:nvSpPr>
        <p:spPr>
          <a:xfrm>
            <a:off x="6357556" y="2336207"/>
            <a:ext cx="742950" cy="654424"/>
          </a:xfrm>
          <a:prstGeom prst="rect">
            <a:avLst/>
          </a:prstGeom>
        </p:spPr>
        <p:txBody>
          <a:bodyPr/>
          <a:lstStyle>
            <a:lvl1pPr marL="0" indent="0" algn="ctr">
              <a:buNone/>
              <a:defRPr sz="1400" b="1"/>
            </a:lvl1pPr>
          </a:lstStyle>
          <a:p>
            <a:r>
              <a:rPr lang="en-US"/>
              <a:t>ICON</a:t>
            </a:r>
          </a:p>
        </p:txBody>
      </p:sp>
      <p:sp>
        <p:nvSpPr>
          <p:cNvPr id="46" name="Text Placeholder 32">
            <a:extLst>
              <a:ext uri="{FF2B5EF4-FFF2-40B4-BE49-F238E27FC236}">
                <a16:creationId xmlns:a16="http://schemas.microsoft.com/office/drawing/2014/main" id="{20657877-89DB-4BCB-8EA4-C0ECFB560DF6}"/>
              </a:ext>
            </a:extLst>
          </p:cNvPr>
          <p:cNvSpPr>
            <a:spLocks noGrp="1"/>
          </p:cNvSpPr>
          <p:nvPr>
            <p:ph type="body" sz="quarter" idx="55" hasCustomPrompt="1"/>
          </p:nvPr>
        </p:nvSpPr>
        <p:spPr>
          <a:xfrm>
            <a:off x="6406456" y="3095799"/>
            <a:ext cx="2161675" cy="317300"/>
          </a:xfrm>
          <a:prstGeom prst="rect">
            <a:avLst/>
          </a:prstGeom>
        </p:spPr>
        <p:txBody>
          <a:bodyPr/>
          <a:lstStyle>
            <a:lvl1pPr marL="0" indent="0">
              <a:buNone/>
              <a:defRPr sz="1400" b="1">
                <a:solidFill>
                  <a:srgbClr val="000000"/>
                </a:solidFill>
              </a:defRPr>
            </a:lvl1pPr>
            <a:lvl2pPr marL="457223" indent="0">
              <a:buNone/>
              <a:defRPr/>
            </a:lvl2pPr>
          </a:lstStyle>
          <a:p>
            <a:pPr lvl="0"/>
            <a:r>
              <a:rPr lang="en-US"/>
              <a:t>Category Three</a:t>
            </a:r>
          </a:p>
        </p:txBody>
      </p:sp>
      <p:sp>
        <p:nvSpPr>
          <p:cNvPr id="47" name="Text Placeholder 32">
            <a:extLst>
              <a:ext uri="{FF2B5EF4-FFF2-40B4-BE49-F238E27FC236}">
                <a16:creationId xmlns:a16="http://schemas.microsoft.com/office/drawing/2014/main" id="{44AF84C2-641F-43DF-8BD6-ABC07486F009}"/>
              </a:ext>
            </a:extLst>
          </p:cNvPr>
          <p:cNvSpPr>
            <a:spLocks noGrp="1"/>
          </p:cNvSpPr>
          <p:nvPr>
            <p:ph type="body" sz="quarter" idx="56" hasCustomPrompt="1"/>
          </p:nvPr>
        </p:nvSpPr>
        <p:spPr>
          <a:xfrm>
            <a:off x="6406455" y="3413101"/>
            <a:ext cx="2161676" cy="743259"/>
          </a:xfrm>
          <a:prstGeom prst="rect">
            <a:avLst/>
          </a:prstGeom>
        </p:spPr>
        <p:txBody>
          <a:bodyPr/>
          <a:lstStyle>
            <a:lvl1pPr marL="0" indent="0">
              <a:lnSpc>
                <a:spcPct val="90000"/>
              </a:lnSpc>
              <a:buNone/>
              <a:defRPr sz="1200" b="0" spc="-30" baseline="0">
                <a:solidFill>
                  <a:srgbClr val="000000"/>
                </a:solidFill>
              </a:defRPr>
            </a:lvl1pPr>
            <a:lvl2pPr marL="457223" indent="0">
              <a:buNone/>
              <a:defRPr/>
            </a:lvl2pPr>
          </a:lstStyle>
          <a:p>
            <a:pPr lvl="0"/>
            <a:r>
              <a:rPr lang="en-US"/>
              <a:t>You can use this space to include any text that you want, it could be some sort of summary of the information in this section.</a:t>
            </a:r>
          </a:p>
        </p:txBody>
      </p:sp>
      <p:sp>
        <p:nvSpPr>
          <p:cNvPr id="48" name="Text Placeholder 37">
            <a:extLst>
              <a:ext uri="{FF2B5EF4-FFF2-40B4-BE49-F238E27FC236}">
                <a16:creationId xmlns:a16="http://schemas.microsoft.com/office/drawing/2014/main" id="{45548E7C-C0C4-491F-BB5E-4112EABD0C41}"/>
              </a:ext>
            </a:extLst>
          </p:cNvPr>
          <p:cNvSpPr>
            <a:spLocks noGrp="1"/>
          </p:cNvSpPr>
          <p:nvPr>
            <p:ph type="body" sz="quarter" idx="57" hasCustomPrompt="1"/>
          </p:nvPr>
        </p:nvSpPr>
        <p:spPr>
          <a:xfrm>
            <a:off x="6406458" y="4219750"/>
            <a:ext cx="2162175" cy="217664"/>
          </a:xfrm>
          <a:prstGeom prst="rect">
            <a:avLst/>
          </a:prstGeom>
        </p:spPr>
        <p:txBody>
          <a:bodyPr/>
          <a:lstStyle>
            <a:lvl1pPr marL="0" indent="0">
              <a:buNone/>
              <a:defRPr lang="en-US" sz="1200" b="1" kern="1200" spc="-30" dirty="0" smtClean="0">
                <a:solidFill>
                  <a:prstClr val="black"/>
                </a:solidFill>
                <a:latin typeface="+mn-lt"/>
                <a:ea typeface="Montserrat Light" charset="0"/>
                <a:cs typeface="Montserrat Light" charset="0"/>
              </a:defRPr>
            </a:lvl1pPr>
          </a:lstStyle>
          <a:p>
            <a:pPr lvl="0"/>
            <a:r>
              <a:rPr lang="en-US"/>
              <a:t>Introduce list:</a:t>
            </a:r>
          </a:p>
        </p:txBody>
      </p:sp>
      <p:sp>
        <p:nvSpPr>
          <p:cNvPr id="49" name="Text Placeholder 37">
            <a:extLst>
              <a:ext uri="{FF2B5EF4-FFF2-40B4-BE49-F238E27FC236}">
                <a16:creationId xmlns:a16="http://schemas.microsoft.com/office/drawing/2014/main" id="{01B26AD4-D3E1-4A99-898D-AB1E71772E41}"/>
              </a:ext>
            </a:extLst>
          </p:cNvPr>
          <p:cNvSpPr>
            <a:spLocks noGrp="1"/>
          </p:cNvSpPr>
          <p:nvPr>
            <p:ph type="body" sz="quarter" idx="58" hasCustomPrompt="1"/>
          </p:nvPr>
        </p:nvSpPr>
        <p:spPr>
          <a:xfrm>
            <a:off x="6406456" y="4499063"/>
            <a:ext cx="2162175" cy="1784376"/>
          </a:xfrm>
          <a:prstGeom prst="rect">
            <a:avLst/>
          </a:prstGeom>
        </p:spPr>
        <p:txBody>
          <a:bodyPr/>
          <a:lstStyle>
            <a:lvl1pPr marL="171459" indent="-171459">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50" name="Online Image Placeholder 23">
            <a:extLst>
              <a:ext uri="{FF2B5EF4-FFF2-40B4-BE49-F238E27FC236}">
                <a16:creationId xmlns:a16="http://schemas.microsoft.com/office/drawing/2014/main" id="{D24D25A5-7A79-45CF-959F-6A560398E424}"/>
              </a:ext>
            </a:extLst>
          </p:cNvPr>
          <p:cNvSpPr>
            <a:spLocks noGrp="1"/>
          </p:cNvSpPr>
          <p:nvPr>
            <p:ph type="clipArt" sz="quarter" idx="59" hasCustomPrompt="1"/>
          </p:nvPr>
        </p:nvSpPr>
        <p:spPr>
          <a:xfrm>
            <a:off x="9194478" y="2336207"/>
            <a:ext cx="742950" cy="654424"/>
          </a:xfrm>
          <a:prstGeom prst="rect">
            <a:avLst/>
          </a:prstGeom>
        </p:spPr>
        <p:txBody>
          <a:bodyPr/>
          <a:lstStyle>
            <a:lvl1pPr marL="0" indent="0" algn="ctr">
              <a:buNone/>
              <a:defRPr sz="1400" b="1"/>
            </a:lvl1pPr>
          </a:lstStyle>
          <a:p>
            <a:r>
              <a:rPr lang="en-US"/>
              <a:t>ICON</a:t>
            </a:r>
          </a:p>
        </p:txBody>
      </p:sp>
      <p:sp>
        <p:nvSpPr>
          <p:cNvPr id="51" name="Text Placeholder 32">
            <a:extLst>
              <a:ext uri="{FF2B5EF4-FFF2-40B4-BE49-F238E27FC236}">
                <a16:creationId xmlns:a16="http://schemas.microsoft.com/office/drawing/2014/main" id="{62BD54AA-145D-4A2A-84E4-08EBAB31B59B}"/>
              </a:ext>
            </a:extLst>
          </p:cNvPr>
          <p:cNvSpPr>
            <a:spLocks noGrp="1"/>
          </p:cNvSpPr>
          <p:nvPr>
            <p:ph type="body" sz="quarter" idx="60" hasCustomPrompt="1"/>
          </p:nvPr>
        </p:nvSpPr>
        <p:spPr>
          <a:xfrm>
            <a:off x="9243378" y="3095799"/>
            <a:ext cx="2161675" cy="317300"/>
          </a:xfrm>
          <a:prstGeom prst="rect">
            <a:avLst/>
          </a:prstGeom>
        </p:spPr>
        <p:txBody>
          <a:bodyPr/>
          <a:lstStyle>
            <a:lvl1pPr marL="0" indent="0">
              <a:buNone/>
              <a:defRPr sz="1400" b="1">
                <a:solidFill>
                  <a:srgbClr val="000000"/>
                </a:solidFill>
              </a:defRPr>
            </a:lvl1pPr>
            <a:lvl2pPr marL="457223" indent="0">
              <a:buNone/>
              <a:defRPr/>
            </a:lvl2pPr>
          </a:lstStyle>
          <a:p>
            <a:pPr lvl="0"/>
            <a:r>
              <a:rPr lang="en-US"/>
              <a:t>Category Four</a:t>
            </a:r>
          </a:p>
        </p:txBody>
      </p:sp>
      <p:sp>
        <p:nvSpPr>
          <p:cNvPr id="52" name="Text Placeholder 32">
            <a:extLst>
              <a:ext uri="{FF2B5EF4-FFF2-40B4-BE49-F238E27FC236}">
                <a16:creationId xmlns:a16="http://schemas.microsoft.com/office/drawing/2014/main" id="{9F76B0C7-DF7D-4C8D-84BC-26137BB93D27}"/>
              </a:ext>
            </a:extLst>
          </p:cNvPr>
          <p:cNvSpPr>
            <a:spLocks noGrp="1"/>
          </p:cNvSpPr>
          <p:nvPr>
            <p:ph type="body" sz="quarter" idx="61" hasCustomPrompt="1"/>
          </p:nvPr>
        </p:nvSpPr>
        <p:spPr>
          <a:xfrm>
            <a:off x="9243377" y="3413101"/>
            <a:ext cx="2161676" cy="743259"/>
          </a:xfrm>
          <a:prstGeom prst="rect">
            <a:avLst/>
          </a:prstGeom>
        </p:spPr>
        <p:txBody>
          <a:bodyPr/>
          <a:lstStyle>
            <a:lvl1pPr marL="0" indent="0">
              <a:lnSpc>
                <a:spcPct val="90000"/>
              </a:lnSpc>
              <a:buNone/>
              <a:defRPr sz="1200" b="0" spc="-30" baseline="0">
                <a:solidFill>
                  <a:srgbClr val="000000"/>
                </a:solidFill>
              </a:defRPr>
            </a:lvl1pPr>
            <a:lvl2pPr marL="457223" indent="0">
              <a:buNone/>
              <a:defRPr/>
            </a:lvl2pPr>
          </a:lstStyle>
          <a:p>
            <a:pPr lvl="0"/>
            <a:r>
              <a:rPr lang="en-US"/>
              <a:t>You can use this space to include any text that you want, it could be some sort of summary of the information in this section.</a:t>
            </a:r>
          </a:p>
        </p:txBody>
      </p:sp>
      <p:sp>
        <p:nvSpPr>
          <p:cNvPr id="53" name="Text Placeholder 37">
            <a:extLst>
              <a:ext uri="{FF2B5EF4-FFF2-40B4-BE49-F238E27FC236}">
                <a16:creationId xmlns:a16="http://schemas.microsoft.com/office/drawing/2014/main" id="{DBD80E9D-8904-4EE8-98F7-A80EB94EC607}"/>
              </a:ext>
            </a:extLst>
          </p:cNvPr>
          <p:cNvSpPr>
            <a:spLocks noGrp="1"/>
          </p:cNvSpPr>
          <p:nvPr>
            <p:ph type="body" sz="quarter" idx="62" hasCustomPrompt="1"/>
          </p:nvPr>
        </p:nvSpPr>
        <p:spPr>
          <a:xfrm>
            <a:off x="9243380" y="4219750"/>
            <a:ext cx="2162175" cy="217664"/>
          </a:xfrm>
          <a:prstGeom prst="rect">
            <a:avLst/>
          </a:prstGeom>
        </p:spPr>
        <p:txBody>
          <a:bodyPr/>
          <a:lstStyle>
            <a:lvl1pPr marL="0" indent="0">
              <a:buNone/>
              <a:defRPr lang="en-US" sz="1200" b="1" kern="1200" spc="-30" dirty="0" smtClean="0">
                <a:solidFill>
                  <a:prstClr val="black"/>
                </a:solidFill>
                <a:latin typeface="+mn-lt"/>
                <a:ea typeface="Montserrat Light" charset="0"/>
                <a:cs typeface="Montserrat Light" charset="0"/>
              </a:defRPr>
            </a:lvl1pPr>
          </a:lstStyle>
          <a:p>
            <a:pPr lvl="0"/>
            <a:r>
              <a:rPr lang="en-US"/>
              <a:t>Introduce list:</a:t>
            </a:r>
          </a:p>
        </p:txBody>
      </p:sp>
      <p:sp>
        <p:nvSpPr>
          <p:cNvPr id="54" name="Text Placeholder 37">
            <a:extLst>
              <a:ext uri="{FF2B5EF4-FFF2-40B4-BE49-F238E27FC236}">
                <a16:creationId xmlns:a16="http://schemas.microsoft.com/office/drawing/2014/main" id="{1B89B741-A56C-40C9-A007-0036C5D53191}"/>
              </a:ext>
            </a:extLst>
          </p:cNvPr>
          <p:cNvSpPr>
            <a:spLocks noGrp="1"/>
          </p:cNvSpPr>
          <p:nvPr>
            <p:ph type="body" sz="quarter" idx="63" hasCustomPrompt="1"/>
          </p:nvPr>
        </p:nvSpPr>
        <p:spPr>
          <a:xfrm>
            <a:off x="9243378" y="4499063"/>
            <a:ext cx="2162175" cy="1784376"/>
          </a:xfrm>
          <a:prstGeom prst="rect">
            <a:avLst/>
          </a:prstGeom>
        </p:spPr>
        <p:txBody>
          <a:bodyPr/>
          <a:lstStyle>
            <a:lvl1pPr marL="171459" indent="-171459">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29" name="Text Placeholder 34">
            <a:extLst>
              <a:ext uri="{FF2B5EF4-FFF2-40B4-BE49-F238E27FC236}">
                <a16:creationId xmlns:a16="http://schemas.microsoft.com/office/drawing/2014/main" id="{5315756B-5567-48EE-B0C2-05D705018498}"/>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0" name="Title 16">
            <a:extLst>
              <a:ext uri="{FF2B5EF4-FFF2-40B4-BE49-F238E27FC236}">
                <a16:creationId xmlns:a16="http://schemas.microsoft.com/office/drawing/2014/main" id="{DD391296-5290-418A-B6A6-5399A2D07E14}"/>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1" name="Slide Number Placeholder 3">
            <a:extLst>
              <a:ext uri="{FF2B5EF4-FFF2-40B4-BE49-F238E27FC236}">
                <a16:creationId xmlns:a16="http://schemas.microsoft.com/office/drawing/2014/main" id="{093F017F-23EC-4786-B457-DF94C43093C6}"/>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32" name="Text Placeholder 4">
            <a:extLst>
              <a:ext uri="{FF2B5EF4-FFF2-40B4-BE49-F238E27FC236}">
                <a16:creationId xmlns:a16="http://schemas.microsoft.com/office/drawing/2014/main" id="{5DCBDF96-D2E4-4E6A-860B-40982DD1D965}"/>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28314482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D97EE3F7-9747-470C-BA0B-6B68B9EDCD0D}"/>
              </a:ext>
            </a:extLst>
          </p:cNvPr>
          <p:cNvSpPr>
            <a:spLocks noGrp="1"/>
          </p:cNvSpPr>
          <p:nvPr>
            <p:ph type="tbl" sz="quarter" idx="20" hasCustomPrompt="1"/>
          </p:nvPr>
        </p:nvSpPr>
        <p:spPr>
          <a:xfrm>
            <a:off x="452438" y="1731004"/>
            <a:ext cx="11150600" cy="4302834"/>
          </a:xfrm>
          <a:prstGeom prst="rect">
            <a:avLst/>
          </a:prstGeom>
        </p:spPr>
        <p:txBody>
          <a:bodyPr/>
          <a:lstStyle>
            <a:lvl1pPr marL="0" indent="0" algn="ctr">
              <a:buNone/>
              <a:defRPr sz="1400" b="1"/>
            </a:lvl1pPr>
          </a:lstStyle>
          <a:p>
            <a:r>
              <a:rPr lang="en-US"/>
              <a:t>TABLE</a:t>
            </a:r>
          </a:p>
        </p:txBody>
      </p:sp>
      <p:sp>
        <p:nvSpPr>
          <p:cNvPr id="25" name="Text Placeholder 5">
            <a:extLst>
              <a:ext uri="{FF2B5EF4-FFF2-40B4-BE49-F238E27FC236}">
                <a16:creationId xmlns:a16="http://schemas.microsoft.com/office/drawing/2014/main" id="{D2D52973-E026-416C-89AF-665E38806892}"/>
              </a:ext>
            </a:extLst>
          </p:cNvPr>
          <p:cNvSpPr>
            <a:spLocks noGrp="1"/>
          </p:cNvSpPr>
          <p:nvPr>
            <p:ph type="body" sz="quarter" idx="49" hasCustomPrompt="1"/>
          </p:nvPr>
        </p:nvSpPr>
        <p:spPr>
          <a:xfrm>
            <a:off x="447358" y="6175376"/>
            <a:ext cx="11160599" cy="365125"/>
          </a:xfrm>
          <a:prstGeom prst="rect">
            <a:avLst/>
          </a:prstGeom>
          <a:solidFill>
            <a:schemeClr val="accent1"/>
          </a:solidFill>
          <a:ln>
            <a:noFill/>
          </a:ln>
        </p:spPr>
        <p:txBody>
          <a:bodyPr anchor="ctr"/>
          <a:lstStyle>
            <a:lvl1pPr marL="0" indent="0">
              <a:buNone/>
              <a:defRPr sz="1400">
                <a:solidFill>
                  <a:schemeClr val="bg1"/>
                </a:solidFill>
              </a:defRPr>
            </a:lvl1pPr>
          </a:lstStyle>
          <a:p>
            <a:pPr lvl="0"/>
            <a:r>
              <a:rPr lang="en-US"/>
              <a:t>One or two lines of text</a:t>
            </a:r>
          </a:p>
        </p:txBody>
      </p:sp>
      <p:sp>
        <p:nvSpPr>
          <p:cNvPr id="8" name="Text Placeholder 34">
            <a:extLst>
              <a:ext uri="{FF2B5EF4-FFF2-40B4-BE49-F238E27FC236}">
                <a16:creationId xmlns:a16="http://schemas.microsoft.com/office/drawing/2014/main" id="{CB39EF80-84B8-4EBF-9F68-FCE58F8B1EF2}"/>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9" name="Title 16">
            <a:extLst>
              <a:ext uri="{FF2B5EF4-FFF2-40B4-BE49-F238E27FC236}">
                <a16:creationId xmlns:a16="http://schemas.microsoft.com/office/drawing/2014/main" id="{00863BD4-0FBC-4E6D-84FF-9F2E0F9BC12B}"/>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0" name="Slide Number Placeholder 3">
            <a:extLst>
              <a:ext uri="{FF2B5EF4-FFF2-40B4-BE49-F238E27FC236}">
                <a16:creationId xmlns:a16="http://schemas.microsoft.com/office/drawing/2014/main" id="{00CA42F7-6A3F-4A1A-9520-0FD80FCB500B}"/>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1" name="Text Placeholder 4">
            <a:extLst>
              <a:ext uri="{FF2B5EF4-FFF2-40B4-BE49-F238E27FC236}">
                <a16:creationId xmlns:a16="http://schemas.microsoft.com/office/drawing/2014/main" id="{AF164636-F18C-4F24-8847-1329B624E8F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6639641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Four Sections with Table">
    <p:spTree>
      <p:nvGrpSpPr>
        <p:cNvPr id="1" name=""/>
        <p:cNvGrpSpPr/>
        <p:nvPr/>
      </p:nvGrpSpPr>
      <p:grpSpPr>
        <a:xfrm>
          <a:off x="0" y="0"/>
          <a:ext cx="0" cy="0"/>
          <a:chOff x="0" y="0"/>
          <a:chExt cx="0" cy="0"/>
        </a:xfrm>
      </p:grpSpPr>
      <p:sp>
        <p:nvSpPr>
          <p:cNvPr id="24" name="Online Image Placeholder 23">
            <a:extLst>
              <a:ext uri="{FF2B5EF4-FFF2-40B4-BE49-F238E27FC236}">
                <a16:creationId xmlns:a16="http://schemas.microsoft.com/office/drawing/2014/main" id="{B73CEAB1-23D2-464A-B951-0B345A4EF047}"/>
              </a:ext>
            </a:extLst>
          </p:cNvPr>
          <p:cNvSpPr>
            <a:spLocks noGrp="1"/>
          </p:cNvSpPr>
          <p:nvPr>
            <p:ph type="clipArt" sz="quarter" idx="14" hasCustomPrompt="1"/>
          </p:nvPr>
        </p:nvSpPr>
        <p:spPr>
          <a:xfrm>
            <a:off x="512764" y="2362201"/>
            <a:ext cx="742950" cy="747713"/>
          </a:xfrm>
          <a:prstGeom prst="rect">
            <a:avLst/>
          </a:prstGeom>
        </p:spPr>
        <p:txBody>
          <a:bodyPr/>
          <a:lstStyle>
            <a:lvl1pPr marL="0" indent="0" algn="ctr">
              <a:buNone/>
              <a:defRPr sz="1400" b="1"/>
            </a:lvl1pPr>
          </a:lstStyle>
          <a:p>
            <a:r>
              <a:rPr lang="en-US"/>
              <a:t>ICON</a:t>
            </a:r>
          </a:p>
        </p:txBody>
      </p:sp>
      <p:sp>
        <p:nvSpPr>
          <p:cNvPr id="3" name="Rectangle 2">
            <a:extLst>
              <a:ext uri="{FF2B5EF4-FFF2-40B4-BE49-F238E27FC236}">
                <a16:creationId xmlns:a16="http://schemas.microsoft.com/office/drawing/2014/main" id="{FDEA488B-E127-466B-95B7-1D231887DA95}"/>
              </a:ext>
            </a:extLst>
          </p:cNvPr>
          <p:cNvSpPr/>
          <p:nvPr userDrawn="1"/>
        </p:nvSpPr>
        <p:spPr>
          <a:xfrm>
            <a:off x="7652061" y="1794202"/>
            <a:ext cx="3910423" cy="4366486"/>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D2519CD8-52DC-4629-A727-65F5632CCBAB}"/>
              </a:ext>
            </a:extLst>
          </p:cNvPr>
          <p:cNvCxnSpPr>
            <a:cxnSpLocks/>
          </p:cNvCxnSpPr>
          <p:nvPr userDrawn="1"/>
        </p:nvCxnSpPr>
        <p:spPr>
          <a:xfrm>
            <a:off x="539821" y="2024154"/>
            <a:ext cx="6384192" cy="0"/>
          </a:xfrm>
          <a:prstGeom prst="line">
            <a:avLst/>
          </a:prstGeom>
          <a:noFill/>
          <a:ln w="25400" cap="flat" cmpd="sng" algn="ctr">
            <a:solidFill>
              <a:srgbClr val="20558A"/>
            </a:solidFill>
            <a:prstDash val="solid"/>
          </a:ln>
          <a:effectLst/>
        </p:spPr>
      </p:cxnSp>
      <p:sp>
        <p:nvSpPr>
          <p:cNvPr id="29" name="Table Placeholder 28">
            <a:extLst>
              <a:ext uri="{FF2B5EF4-FFF2-40B4-BE49-F238E27FC236}">
                <a16:creationId xmlns:a16="http://schemas.microsoft.com/office/drawing/2014/main" id="{C529D872-6E4D-4B46-A687-5466E28C6F3E}"/>
              </a:ext>
            </a:extLst>
          </p:cNvPr>
          <p:cNvSpPr>
            <a:spLocks noGrp="1"/>
          </p:cNvSpPr>
          <p:nvPr>
            <p:ph type="tbl" sz="quarter" idx="18" hasCustomPrompt="1"/>
          </p:nvPr>
        </p:nvSpPr>
        <p:spPr>
          <a:xfrm>
            <a:off x="7839153" y="2362200"/>
            <a:ext cx="3505276" cy="3509962"/>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TABLE</a:t>
            </a:r>
          </a:p>
        </p:txBody>
      </p:sp>
      <p:sp>
        <p:nvSpPr>
          <p:cNvPr id="36" name="Text Placeholder 34">
            <a:extLst>
              <a:ext uri="{FF2B5EF4-FFF2-40B4-BE49-F238E27FC236}">
                <a16:creationId xmlns:a16="http://schemas.microsoft.com/office/drawing/2014/main" id="{78CAE256-29CD-4198-839C-8F464330CF55}"/>
              </a:ext>
            </a:extLst>
          </p:cNvPr>
          <p:cNvSpPr>
            <a:spLocks noGrp="1"/>
          </p:cNvSpPr>
          <p:nvPr>
            <p:ph type="body" sz="quarter" idx="20" hasCustomPrompt="1"/>
          </p:nvPr>
        </p:nvSpPr>
        <p:spPr>
          <a:xfrm>
            <a:off x="455727" y="1651295"/>
            <a:ext cx="6492240" cy="357695"/>
          </a:xfrm>
          <a:prstGeom prst="rect">
            <a:avLst/>
          </a:prstGeom>
        </p:spPr>
        <p:txBody>
          <a:bodyPr/>
          <a:lstStyle>
            <a:lvl1pPr marL="0" indent="0" algn="l" defTabSz="914446"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sp>
        <p:nvSpPr>
          <p:cNvPr id="37" name="Text Placeholder 34">
            <a:extLst>
              <a:ext uri="{FF2B5EF4-FFF2-40B4-BE49-F238E27FC236}">
                <a16:creationId xmlns:a16="http://schemas.microsoft.com/office/drawing/2014/main" id="{59648FC0-DDF7-4A89-8CEA-2665D62C5C13}"/>
              </a:ext>
            </a:extLst>
          </p:cNvPr>
          <p:cNvSpPr>
            <a:spLocks noGrp="1"/>
          </p:cNvSpPr>
          <p:nvPr>
            <p:ph type="body" sz="quarter" idx="21" hasCustomPrompt="1"/>
          </p:nvPr>
        </p:nvSpPr>
        <p:spPr>
          <a:xfrm>
            <a:off x="1498078" y="2331874"/>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46" name="Text Placeholder 45">
            <a:extLst>
              <a:ext uri="{FF2B5EF4-FFF2-40B4-BE49-F238E27FC236}">
                <a16:creationId xmlns:a16="http://schemas.microsoft.com/office/drawing/2014/main" id="{7DC456A3-D2F5-4362-B254-521E96D24895}"/>
              </a:ext>
            </a:extLst>
          </p:cNvPr>
          <p:cNvSpPr>
            <a:spLocks noGrp="1"/>
          </p:cNvSpPr>
          <p:nvPr>
            <p:ph type="body" sz="quarter" idx="29" hasCustomPrompt="1"/>
          </p:nvPr>
        </p:nvSpPr>
        <p:spPr>
          <a:xfrm>
            <a:off x="1498079" y="2607568"/>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53" name="Text Placeholder 34">
            <a:extLst>
              <a:ext uri="{FF2B5EF4-FFF2-40B4-BE49-F238E27FC236}">
                <a16:creationId xmlns:a16="http://schemas.microsoft.com/office/drawing/2014/main" id="{8194A8DC-44D6-4BFB-9683-F890328CFD57}"/>
              </a:ext>
            </a:extLst>
          </p:cNvPr>
          <p:cNvSpPr>
            <a:spLocks noGrp="1"/>
          </p:cNvSpPr>
          <p:nvPr>
            <p:ph type="body" sz="quarter" idx="36" hasCustomPrompt="1"/>
          </p:nvPr>
        </p:nvSpPr>
        <p:spPr>
          <a:xfrm>
            <a:off x="7755286" y="1935879"/>
            <a:ext cx="3589143" cy="361765"/>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Callout Title</a:t>
            </a:r>
          </a:p>
        </p:txBody>
      </p:sp>
      <p:sp>
        <p:nvSpPr>
          <p:cNvPr id="54" name="Online Image Placeholder 23">
            <a:extLst>
              <a:ext uri="{FF2B5EF4-FFF2-40B4-BE49-F238E27FC236}">
                <a16:creationId xmlns:a16="http://schemas.microsoft.com/office/drawing/2014/main" id="{26E1C26C-6971-46F3-8019-6A79511BE3A5}"/>
              </a:ext>
            </a:extLst>
          </p:cNvPr>
          <p:cNvSpPr>
            <a:spLocks noGrp="1"/>
          </p:cNvSpPr>
          <p:nvPr>
            <p:ph type="clipArt" sz="quarter" idx="37" hasCustomPrompt="1"/>
          </p:nvPr>
        </p:nvSpPr>
        <p:spPr>
          <a:xfrm>
            <a:off x="511768" y="3365739"/>
            <a:ext cx="742950" cy="747713"/>
          </a:xfrm>
          <a:prstGeom prst="rect">
            <a:avLst/>
          </a:prstGeom>
        </p:spPr>
        <p:txBody>
          <a:bodyPr/>
          <a:lstStyle>
            <a:lvl1pPr marL="0" indent="0" algn="ctr">
              <a:buNone/>
              <a:defRPr sz="1400" b="1"/>
            </a:lvl1pPr>
          </a:lstStyle>
          <a:p>
            <a:r>
              <a:rPr lang="en-US"/>
              <a:t>ICON</a:t>
            </a:r>
          </a:p>
        </p:txBody>
      </p:sp>
      <p:sp>
        <p:nvSpPr>
          <p:cNvPr id="55" name="Text Placeholder 34">
            <a:extLst>
              <a:ext uri="{FF2B5EF4-FFF2-40B4-BE49-F238E27FC236}">
                <a16:creationId xmlns:a16="http://schemas.microsoft.com/office/drawing/2014/main" id="{AF786967-E538-4F97-AF4F-A1EAD32CB986}"/>
              </a:ext>
            </a:extLst>
          </p:cNvPr>
          <p:cNvSpPr>
            <a:spLocks noGrp="1"/>
          </p:cNvSpPr>
          <p:nvPr>
            <p:ph type="body" sz="quarter" idx="38" hasCustomPrompt="1"/>
          </p:nvPr>
        </p:nvSpPr>
        <p:spPr>
          <a:xfrm>
            <a:off x="1497083" y="3335414"/>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6" name="Text Placeholder 45">
            <a:extLst>
              <a:ext uri="{FF2B5EF4-FFF2-40B4-BE49-F238E27FC236}">
                <a16:creationId xmlns:a16="http://schemas.microsoft.com/office/drawing/2014/main" id="{6C774F0B-B20F-4749-B9ED-9723CE4D30D9}"/>
              </a:ext>
            </a:extLst>
          </p:cNvPr>
          <p:cNvSpPr>
            <a:spLocks noGrp="1"/>
          </p:cNvSpPr>
          <p:nvPr>
            <p:ph type="body" sz="quarter" idx="39" hasCustomPrompt="1"/>
          </p:nvPr>
        </p:nvSpPr>
        <p:spPr>
          <a:xfrm>
            <a:off x="1497084" y="3611107"/>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57" name="Online Image Placeholder 23">
            <a:extLst>
              <a:ext uri="{FF2B5EF4-FFF2-40B4-BE49-F238E27FC236}">
                <a16:creationId xmlns:a16="http://schemas.microsoft.com/office/drawing/2014/main" id="{4AEF3FC0-879A-401F-8914-43D39404CBB9}"/>
              </a:ext>
            </a:extLst>
          </p:cNvPr>
          <p:cNvSpPr>
            <a:spLocks noGrp="1"/>
          </p:cNvSpPr>
          <p:nvPr>
            <p:ph type="clipArt" sz="quarter" idx="40" hasCustomPrompt="1"/>
          </p:nvPr>
        </p:nvSpPr>
        <p:spPr>
          <a:xfrm>
            <a:off x="512404" y="4388235"/>
            <a:ext cx="742950" cy="747713"/>
          </a:xfrm>
          <a:prstGeom prst="rect">
            <a:avLst/>
          </a:prstGeom>
        </p:spPr>
        <p:txBody>
          <a:bodyPr/>
          <a:lstStyle>
            <a:lvl1pPr marL="0" indent="0" algn="ctr">
              <a:buNone/>
              <a:defRPr sz="1400" b="1"/>
            </a:lvl1pPr>
          </a:lstStyle>
          <a:p>
            <a:r>
              <a:rPr lang="en-US"/>
              <a:t>ICON</a:t>
            </a:r>
          </a:p>
        </p:txBody>
      </p:sp>
      <p:sp>
        <p:nvSpPr>
          <p:cNvPr id="58" name="Text Placeholder 34">
            <a:extLst>
              <a:ext uri="{FF2B5EF4-FFF2-40B4-BE49-F238E27FC236}">
                <a16:creationId xmlns:a16="http://schemas.microsoft.com/office/drawing/2014/main" id="{1B75F4F1-1CA5-4BE4-B280-E03E486890A3}"/>
              </a:ext>
            </a:extLst>
          </p:cNvPr>
          <p:cNvSpPr>
            <a:spLocks noGrp="1"/>
          </p:cNvSpPr>
          <p:nvPr>
            <p:ph type="body" sz="quarter" idx="41" hasCustomPrompt="1"/>
          </p:nvPr>
        </p:nvSpPr>
        <p:spPr>
          <a:xfrm>
            <a:off x="1497718" y="4357908"/>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9" name="Text Placeholder 45">
            <a:extLst>
              <a:ext uri="{FF2B5EF4-FFF2-40B4-BE49-F238E27FC236}">
                <a16:creationId xmlns:a16="http://schemas.microsoft.com/office/drawing/2014/main" id="{720151D8-C0B5-48DF-BEFB-E830653CD24A}"/>
              </a:ext>
            </a:extLst>
          </p:cNvPr>
          <p:cNvSpPr>
            <a:spLocks noGrp="1"/>
          </p:cNvSpPr>
          <p:nvPr>
            <p:ph type="body" sz="quarter" idx="42" hasCustomPrompt="1"/>
          </p:nvPr>
        </p:nvSpPr>
        <p:spPr>
          <a:xfrm>
            <a:off x="1497718" y="4633602"/>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60" name="Online Image Placeholder 23">
            <a:extLst>
              <a:ext uri="{FF2B5EF4-FFF2-40B4-BE49-F238E27FC236}">
                <a16:creationId xmlns:a16="http://schemas.microsoft.com/office/drawing/2014/main" id="{420DF7D8-6538-42B4-ACD5-10CB9612C2C0}"/>
              </a:ext>
            </a:extLst>
          </p:cNvPr>
          <p:cNvSpPr>
            <a:spLocks noGrp="1"/>
          </p:cNvSpPr>
          <p:nvPr>
            <p:ph type="clipArt" sz="quarter" idx="43" hasCustomPrompt="1"/>
          </p:nvPr>
        </p:nvSpPr>
        <p:spPr>
          <a:xfrm>
            <a:off x="511134" y="5384969"/>
            <a:ext cx="742950" cy="747713"/>
          </a:xfrm>
          <a:prstGeom prst="rect">
            <a:avLst/>
          </a:prstGeom>
        </p:spPr>
        <p:txBody>
          <a:bodyPr/>
          <a:lstStyle>
            <a:lvl1pPr marL="0" indent="0" algn="ctr">
              <a:buNone/>
              <a:defRPr sz="1400" b="1"/>
            </a:lvl1pPr>
          </a:lstStyle>
          <a:p>
            <a:r>
              <a:rPr lang="en-US"/>
              <a:t>ICON</a:t>
            </a:r>
          </a:p>
        </p:txBody>
      </p:sp>
      <p:sp>
        <p:nvSpPr>
          <p:cNvPr id="61" name="Text Placeholder 34">
            <a:extLst>
              <a:ext uri="{FF2B5EF4-FFF2-40B4-BE49-F238E27FC236}">
                <a16:creationId xmlns:a16="http://schemas.microsoft.com/office/drawing/2014/main" id="{F97DC3C7-1C08-42B1-97F8-8FE27976E052}"/>
              </a:ext>
            </a:extLst>
          </p:cNvPr>
          <p:cNvSpPr>
            <a:spLocks noGrp="1"/>
          </p:cNvSpPr>
          <p:nvPr>
            <p:ph type="body" sz="quarter" idx="44" hasCustomPrompt="1"/>
          </p:nvPr>
        </p:nvSpPr>
        <p:spPr>
          <a:xfrm>
            <a:off x="1496448" y="5354642"/>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62" name="Text Placeholder 45">
            <a:extLst>
              <a:ext uri="{FF2B5EF4-FFF2-40B4-BE49-F238E27FC236}">
                <a16:creationId xmlns:a16="http://schemas.microsoft.com/office/drawing/2014/main" id="{49EC9DC7-4A1F-4EA7-AED9-F2539CD7D1E1}"/>
              </a:ext>
            </a:extLst>
          </p:cNvPr>
          <p:cNvSpPr>
            <a:spLocks noGrp="1"/>
          </p:cNvSpPr>
          <p:nvPr>
            <p:ph type="body" sz="quarter" idx="45" hasCustomPrompt="1"/>
          </p:nvPr>
        </p:nvSpPr>
        <p:spPr>
          <a:xfrm>
            <a:off x="1496449" y="5630336"/>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23" name="Text Placeholder 34">
            <a:extLst>
              <a:ext uri="{FF2B5EF4-FFF2-40B4-BE49-F238E27FC236}">
                <a16:creationId xmlns:a16="http://schemas.microsoft.com/office/drawing/2014/main" id="{7C324DE0-508F-478C-8707-FEBDBEFDE767}"/>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5" name="Title 16">
            <a:extLst>
              <a:ext uri="{FF2B5EF4-FFF2-40B4-BE49-F238E27FC236}">
                <a16:creationId xmlns:a16="http://schemas.microsoft.com/office/drawing/2014/main" id="{221C4636-5275-4916-A8CD-D2442525954F}"/>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6" name="Slide Number Placeholder 3">
            <a:extLst>
              <a:ext uri="{FF2B5EF4-FFF2-40B4-BE49-F238E27FC236}">
                <a16:creationId xmlns:a16="http://schemas.microsoft.com/office/drawing/2014/main" id="{D5B5A7AD-2F4C-4C63-9802-31D3FE36AFE6}"/>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27" name="Text Placeholder 4">
            <a:extLst>
              <a:ext uri="{FF2B5EF4-FFF2-40B4-BE49-F238E27FC236}">
                <a16:creationId xmlns:a16="http://schemas.microsoft.com/office/drawing/2014/main" id="{FED5DA4D-A4DF-4177-9192-FEFB7958B038}"/>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15802800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Four Sections with Chart">
    <p:spTree>
      <p:nvGrpSpPr>
        <p:cNvPr id="1" name=""/>
        <p:cNvGrpSpPr/>
        <p:nvPr/>
      </p:nvGrpSpPr>
      <p:grpSpPr>
        <a:xfrm>
          <a:off x="0" y="0"/>
          <a:ext cx="0" cy="0"/>
          <a:chOff x="0" y="0"/>
          <a:chExt cx="0" cy="0"/>
        </a:xfrm>
      </p:grpSpPr>
      <p:sp>
        <p:nvSpPr>
          <p:cNvPr id="24" name="Online Image Placeholder 23">
            <a:extLst>
              <a:ext uri="{FF2B5EF4-FFF2-40B4-BE49-F238E27FC236}">
                <a16:creationId xmlns:a16="http://schemas.microsoft.com/office/drawing/2014/main" id="{B73CEAB1-23D2-464A-B951-0B345A4EF047}"/>
              </a:ext>
            </a:extLst>
          </p:cNvPr>
          <p:cNvSpPr>
            <a:spLocks noGrp="1"/>
          </p:cNvSpPr>
          <p:nvPr>
            <p:ph type="clipArt" sz="quarter" idx="14" hasCustomPrompt="1"/>
          </p:nvPr>
        </p:nvSpPr>
        <p:spPr>
          <a:xfrm>
            <a:off x="512764" y="2362201"/>
            <a:ext cx="742950" cy="747713"/>
          </a:xfrm>
          <a:prstGeom prst="rect">
            <a:avLst/>
          </a:prstGeom>
        </p:spPr>
        <p:txBody>
          <a:bodyPr/>
          <a:lstStyle>
            <a:lvl1pPr marL="0" indent="0" algn="ctr">
              <a:buNone/>
              <a:defRPr sz="1400" b="1"/>
            </a:lvl1pPr>
          </a:lstStyle>
          <a:p>
            <a:r>
              <a:rPr lang="en-US"/>
              <a:t>ICON</a:t>
            </a:r>
          </a:p>
        </p:txBody>
      </p:sp>
      <p:sp>
        <p:nvSpPr>
          <p:cNvPr id="3" name="Rectangle 2">
            <a:extLst>
              <a:ext uri="{FF2B5EF4-FFF2-40B4-BE49-F238E27FC236}">
                <a16:creationId xmlns:a16="http://schemas.microsoft.com/office/drawing/2014/main" id="{FDEA488B-E127-466B-95B7-1D231887DA95}"/>
              </a:ext>
            </a:extLst>
          </p:cNvPr>
          <p:cNvSpPr/>
          <p:nvPr userDrawn="1"/>
        </p:nvSpPr>
        <p:spPr>
          <a:xfrm>
            <a:off x="7652061" y="1794202"/>
            <a:ext cx="3910423" cy="4366486"/>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14" name="Straight Connector 13">
            <a:extLst>
              <a:ext uri="{FF2B5EF4-FFF2-40B4-BE49-F238E27FC236}">
                <a16:creationId xmlns:a16="http://schemas.microsoft.com/office/drawing/2014/main" id="{D2519CD8-52DC-4629-A727-65F5632CCBAB}"/>
              </a:ext>
            </a:extLst>
          </p:cNvPr>
          <p:cNvCxnSpPr>
            <a:cxnSpLocks/>
          </p:cNvCxnSpPr>
          <p:nvPr userDrawn="1"/>
        </p:nvCxnSpPr>
        <p:spPr>
          <a:xfrm>
            <a:off x="539821" y="2024154"/>
            <a:ext cx="6384192" cy="0"/>
          </a:xfrm>
          <a:prstGeom prst="line">
            <a:avLst/>
          </a:prstGeom>
          <a:noFill/>
          <a:ln w="25400" cap="flat" cmpd="sng" algn="ctr">
            <a:solidFill>
              <a:srgbClr val="20558A"/>
            </a:solidFill>
            <a:prstDash val="solid"/>
          </a:ln>
          <a:effectLst/>
        </p:spPr>
      </p:cxnSp>
      <p:sp>
        <p:nvSpPr>
          <p:cNvPr id="36" name="Text Placeholder 34">
            <a:extLst>
              <a:ext uri="{FF2B5EF4-FFF2-40B4-BE49-F238E27FC236}">
                <a16:creationId xmlns:a16="http://schemas.microsoft.com/office/drawing/2014/main" id="{78CAE256-29CD-4198-839C-8F464330CF55}"/>
              </a:ext>
            </a:extLst>
          </p:cNvPr>
          <p:cNvSpPr>
            <a:spLocks noGrp="1"/>
          </p:cNvSpPr>
          <p:nvPr>
            <p:ph type="body" sz="quarter" idx="20" hasCustomPrompt="1"/>
          </p:nvPr>
        </p:nvSpPr>
        <p:spPr>
          <a:xfrm>
            <a:off x="455727" y="1651295"/>
            <a:ext cx="6492240" cy="357695"/>
          </a:xfrm>
          <a:prstGeom prst="rect">
            <a:avLst/>
          </a:prstGeom>
        </p:spPr>
        <p:txBody>
          <a:bodyPr/>
          <a:lstStyle>
            <a:lvl1pPr marL="0" indent="0" algn="l" defTabSz="914446"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sp>
        <p:nvSpPr>
          <p:cNvPr id="37" name="Text Placeholder 34">
            <a:extLst>
              <a:ext uri="{FF2B5EF4-FFF2-40B4-BE49-F238E27FC236}">
                <a16:creationId xmlns:a16="http://schemas.microsoft.com/office/drawing/2014/main" id="{59648FC0-DDF7-4A89-8CEA-2665D62C5C13}"/>
              </a:ext>
            </a:extLst>
          </p:cNvPr>
          <p:cNvSpPr>
            <a:spLocks noGrp="1"/>
          </p:cNvSpPr>
          <p:nvPr>
            <p:ph type="body" sz="quarter" idx="21" hasCustomPrompt="1"/>
          </p:nvPr>
        </p:nvSpPr>
        <p:spPr>
          <a:xfrm>
            <a:off x="1498078" y="2331874"/>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46" name="Text Placeholder 45">
            <a:extLst>
              <a:ext uri="{FF2B5EF4-FFF2-40B4-BE49-F238E27FC236}">
                <a16:creationId xmlns:a16="http://schemas.microsoft.com/office/drawing/2014/main" id="{7DC456A3-D2F5-4362-B254-521E96D24895}"/>
              </a:ext>
            </a:extLst>
          </p:cNvPr>
          <p:cNvSpPr>
            <a:spLocks noGrp="1"/>
          </p:cNvSpPr>
          <p:nvPr>
            <p:ph type="body" sz="quarter" idx="29" hasCustomPrompt="1"/>
          </p:nvPr>
        </p:nvSpPr>
        <p:spPr>
          <a:xfrm>
            <a:off x="1498079" y="2607568"/>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53" name="Text Placeholder 34">
            <a:extLst>
              <a:ext uri="{FF2B5EF4-FFF2-40B4-BE49-F238E27FC236}">
                <a16:creationId xmlns:a16="http://schemas.microsoft.com/office/drawing/2014/main" id="{8194A8DC-44D6-4BFB-9683-F890328CFD57}"/>
              </a:ext>
            </a:extLst>
          </p:cNvPr>
          <p:cNvSpPr>
            <a:spLocks noGrp="1"/>
          </p:cNvSpPr>
          <p:nvPr>
            <p:ph type="body" sz="quarter" idx="36" hasCustomPrompt="1"/>
          </p:nvPr>
        </p:nvSpPr>
        <p:spPr>
          <a:xfrm>
            <a:off x="7755286" y="1935879"/>
            <a:ext cx="3589143" cy="361765"/>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Callout Title</a:t>
            </a:r>
          </a:p>
        </p:txBody>
      </p:sp>
      <p:sp>
        <p:nvSpPr>
          <p:cNvPr id="54" name="Online Image Placeholder 23">
            <a:extLst>
              <a:ext uri="{FF2B5EF4-FFF2-40B4-BE49-F238E27FC236}">
                <a16:creationId xmlns:a16="http://schemas.microsoft.com/office/drawing/2014/main" id="{26E1C26C-6971-46F3-8019-6A79511BE3A5}"/>
              </a:ext>
            </a:extLst>
          </p:cNvPr>
          <p:cNvSpPr>
            <a:spLocks noGrp="1"/>
          </p:cNvSpPr>
          <p:nvPr>
            <p:ph type="clipArt" sz="quarter" idx="37" hasCustomPrompt="1"/>
          </p:nvPr>
        </p:nvSpPr>
        <p:spPr>
          <a:xfrm>
            <a:off x="511768" y="3365739"/>
            <a:ext cx="742950" cy="747713"/>
          </a:xfrm>
          <a:prstGeom prst="rect">
            <a:avLst/>
          </a:prstGeom>
        </p:spPr>
        <p:txBody>
          <a:bodyPr/>
          <a:lstStyle>
            <a:lvl1pPr marL="0" indent="0" algn="ctr">
              <a:buNone/>
              <a:defRPr sz="1400" b="1"/>
            </a:lvl1pPr>
          </a:lstStyle>
          <a:p>
            <a:r>
              <a:rPr lang="en-US"/>
              <a:t>ICON</a:t>
            </a:r>
          </a:p>
        </p:txBody>
      </p:sp>
      <p:sp>
        <p:nvSpPr>
          <p:cNvPr id="55" name="Text Placeholder 34">
            <a:extLst>
              <a:ext uri="{FF2B5EF4-FFF2-40B4-BE49-F238E27FC236}">
                <a16:creationId xmlns:a16="http://schemas.microsoft.com/office/drawing/2014/main" id="{AF786967-E538-4F97-AF4F-A1EAD32CB986}"/>
              </a:ext>
            </a:extLst>
          </p:cNvPr>
          <p:cNvSpPr>
            <a:spLocks noGrp="1"/>
          </p:cNvSpPr>
          <p:nvPr>
            <p:ph type="body" sz="quarter" idx="38" hasCustomPrompt="1"/>
          </p:nvPr>
        </p:nvSpPr>
        <p:spPr>
          <a:xfrm>
            <a:off x="1497083" y="3335414"/>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6" name="Text Placeholder 45">
            <a:extLst>
              <a:ext uri="{FF2B5EF4-FFF2-40B4-BE49-F238E27FC236}">
                <a16:creationId xmlns:a16="http://schemas.microsoft.com/office/drawing/2014/main" id="{6C774F0B-B20F-4749-B9ED-9723CE4D30D9}"/>
              </a:ext>
            </a:extLst>
          </p:cNvPr>
          <p:cNvSpPr>
            <a:spLocks noGrp="1"/>
          </p:cNvSpPr>
          <p:nvPr>
            <p:ph type="body" sz="quarter" idx="39" hasCustomPrompt="1"/>
          </p:nvPr>
        </p:nvSpPr>
        <p:spPr>
          <a:xfrm>
            <a:off x="1497084" y="3611107"/>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57" name="Online Image Placeholder 23">
            <a:extLst>
              <a:ext uri="{FF2B5EF4-FFF2-40B4-BE49-F238E27FC236}">
                <a16:creationId xmlns:a16="http://schemas.microsoft.com/office/drawing/2014/main" id="{4AEF3FC0-879A-401F-8914-43D39404CBB9}"/>
              </a:ext>
            </a:extLst>
          </p:cNvPr>
          <p:cNvSpPr>
            <a:spLocks noGrp="1"/>
          </p:cNvSpPr>
          <p:nvPr>
            <p:ph type="clipArt" sz="quarter" idx="40" hasCustomPrompt="1"/>
          </p:nvPr>
        </p:nvSpPr>
        <p:spPr>
          <a:xfrm>
            <a:off x="512404" y="4388235"/>
            <a:ext cx="742950" cy="747713"/>
          </a:xfrm>
          <a:prstGeom prst="rect">
            <a:avLst/>
          </a:prstGeom>
        </p:spPr>
        <p:txBody>
          <a:bodyPr/>
          <a:lstStyle>
            <a:lvl1pPr marL="0" indent="0" algn="ctr">
              <a:buNone/>
              <a:defRPr sz="1400" b="1"/>
            </a:lvl1pPr>
          </a:lstStyle>
          <a:p>
            <a:r>
              <a:rPr lang="en-US"/>
              <a:t>ICON</a:t>
            </a:r>
          </a:p>
        </p:txBody>
      </p:sp>
      <p:sp>
        <p:nvSpPr>
          <p:cNvPr id="58" name="Text Placeholder 34">
            <a:extLst>
              <a:ext uri="{FF2B5EF4-FFF2-40B4-BE49-F238E27FC236}">
                <a16:creationId xmlns:a16="http://schemas.microsoft.com/office/drawing/2014/main" id="{1B75F4F1-1CA5-4BE4-B280-E03E486890A3}"/>
              </a:ext>
            </a:extLst>
          </p:cNvPr>
          <p:cNvSpPr>
            <a:spLocks noGrp="1"/>
          </p:cNvSpPr>
          <p:nvPr>
            <p:ph type="body" sz="quarter" idx="41" hasCustomPrompt="1"/>
          </p:nvPr>
        </p:nvSpPr>
        <p:spPr>
          <a:xfrm>
            <a:off x="1497718" y="4357908"/>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9" name="Text Placeholder 45">
            <a:extLst>
              <a:ext uri="{FF2B5EF4-FFF2-40B4-BE49-F238E27FC236}">
                <a16:creationId xmlns:a16="http://schemas.microsoft.com/office/drawing/2014/main" id="{720151D8-C0B5-48DF-BEFB-E830653CD24A}"/>
              </a:ext>
            </a:extLst>
          </p:cNvPr>
          <p:cNvSpPr>
            <a:spLocks noGrp="1"/>
          </p:cNvSpPr>
          <p:nvPr>
            <p:ph type="body" sz="quarter" idx="42" hasCustomPrompt="1"/>
          </p:nvPr>
        </p:nvSpPr>
        <p:spPr>
          <a:xfrm>
            <a:off x="1497718" y="4633602"/>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60" name="Online Image Placeholder 23">
            <a:extLst>
              <a:ext uri="{FF2B5EF4-FFF2-40B4-BE49-F238E27FC236}">
                <a16:creationId xmlns:a16="http://schemas.microsoft.com/office/drawing/2014/main" id="{420DF7D8-6538-42B4-ACD5-10CB9612C2C0}"/>
              </a:ext>
            </a:extLst>
          </p:cNvPr>
          <p:cNvSpPr>
            <a:spLocks noGrp="1"/>
          </p:cNvSpPr>
          <p:nvPr>
            <p:ph type="clipArt" sz="quarter" idx="43" hasCustomPrompt="1"/>
          </p:nvPr>
        </p:nvSpPr>
        <p:spPr>
          <a:xfrm>
            <a:off x="511134" y="5384969"/>
            <a:ext cx="742950" cy="747713"/>
          </a:xfrm>
          <a:prstGeom prst="rect">
            <a:avLst/>
          </a:prstGeom>
        </p:spPr>
        <p:txBody>
          <a:bodyPr/>
          <a:lstStyle>
            <a:lvl1pPr marL="0" indent="0" algn="ctr">
              <a:buNone/>
              <a:defRPr sz="1400" b="1"/>
            </a:lvl1pPr>
          </a:lstStyle>
          <a:p>
            <a:r>
              <a:rPr lang="en-US"/>
              <a:t>ICON</a:t>
            </a:r>
          </a:p>
        </p:txBody>
      </p:sp>
      <p:sp>
        <p:nvSpPr>
          <p:cNvPr id="61" name="Text Placeholder 34">
            <a:extLst>
              <a:ext uri="{FF2B5EF4-FFF2-40B4-BE49-F238E27FC236}">
                <a16:creationId xmlns:a16="http://schemas.microsoft.com/office/drawing/2014/main" id="{F97DC3C7-1C08-42B1-97F8-8FE27976E052}"/>
              </a:ext>
            </a:extLst>
          </p:cNvPr>
          <p:cNvSpPr>
            <a:spLocks noGrp="1"/>
          </p:cNvSpPr>
          <p:nvPr>
            <p:ph type="body" sz="quarter" idx="44" hasCustomPrompt="1"/>
          </p:nvPr>
        </p:nvSpPr>
        <p:spPr>
          <a:xfrm>
            <a:off x="1496448" y="5354642"/>
            <a:ext cx="5394960" cy="275590"/>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62" name="Text Placeholder 45">
            <a:extLst>
              <a:ext uri="{FF2B5EF4-FFF2-40B4-BE49-F238E27FC236}">
                <a16:creationId xmlns:a16="http://schemas.microsoft.com/office/drawing/2014/main" id="{49EC9DC7-4A1F-4EA7-AED9-F2539CD7D1E1}"/>
              </a:ext>
            </a:extLst>
          </p:cNvPr>
          <p:cNvSpPr>
            <a:spLocks noGrp="1"/>
          </p:cNvSpPr>
          <p:nvPr>
            <p:ph type="body" sz="quarter" idx="45" hasCustomPrompt="1"/>
          </p:nvPr>
        </p:nvSpPr>
        <p:spPr>
          <a:xfrm>
            <a:off x="1496449" y="5630336"/>
            <a:ext cx="539432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Two lines of text – Two lines of text – Two lines of text – Two lines of text – Two lines of text – Two lines of text – Two lines of text – Two lines</a:t>
            </a:r>
          </a:p>
        </p:txBody>
      </p:sp>
      <p:sp>
        <p:nvSpPr>
          <p:cNvPr id="22" name="Chart Placeholder 3">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7829474" y="2362200"/>
            <a:ext cx="3505276" cy="349885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25" name="Text Placeholder 34">
            <a:extLst>
              <a:ext uri="{FF2B5EF4-FFF2-40B4-BE49-F238E27FC236}">
                <a16:creationId xmlns:a16="http://schemas.microsoft.com/office/drawing/2014/main" id="{1F916E10-49E9-4D74-B648-D01B5AB4F9BA}"/>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6" name="Title 16">
            <a:extLst>
              <a:ext uri="{FF2B5EF4-FFF2-40B4-BE49-F238E27FC236}">
                <a16:creationId xmlns:a16="http://schemas.microsoft.com/office/drawing/2014/main" id="{D844BA83-402B-439B-ADF4-D7C1CA2A21A0}"/>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lide Number Placeholder 3">
            <a:extLst>
              <a:ext uri="{FF2B5EF4-FFF2-40B4-BE49-F238E27FC236}">
                <a16:creationId xmlns:a16="http://schemas.microsoft.com/office/drawing/2014/main" id="{D11B4556-808B-4B9F-B176-7E6387544A58}"/>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28" name="Text Placeholder 4">
            <a:extLst>
              <a:ext uri="{FF2B5EF4-FFF2-40B4-BE49-F238E27FC236}">
                <a16:creationId xmlns:a16="http://schemas.microsoft.com/office/drawing/2014/main" id="{9165A1A5-073F-40C0-8431-0566B11111B8}"/>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390073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a:xfrm>
            <a:off x="550863" y="6507212"/>
            <a:ext cx="2628900" cy="153888"/>
          </a:xfrm>
          <a:prstGeom prst="rect">
            <a:avLst/>
          </a:prstGeom>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a:xfrm>
            <a:off x="3359150" y="6507212"/>
            <a:ext cx="6379210" cy="153888"/>
          </a:xfrm>
          <a:prstGeom prst="rect">
            <a:avLst/>
          </a:prstGeom>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a:xfrm>
            <a:off x="9948863" y="6507212"/>
            <a:ext cx="1692274" cy="153888"/>
          </a:xfrm>
          <a:prstGeom prst="rect">
            <a:avLst/>
          </a:prstGeom>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2854009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9" name="Chart Placeholder 3">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52278" y="1496292"/>
            <a:ext cx="11151015" cy="44759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6" name="Text Placeholder 5">
            <a:extLst>
              <a:ext uri="{FF2B5EF4-FFF2-40B4-BE49-F238E27FC236}">
                <a16:creationId xmlns:a16="http://schemas.microsoft.com/office/drawing/2014/main" id="{DF9CDB5A-7143-4C4D-88F8-134E916978CA}"/>
              </a:ext>
            </a:extLst>
          </p:cNvPr>
          <p:cNvSpPr>
            <a:spLocks noGrp="1"/>
          </p:cNvSpPr>
          <p:nvPr>
            <p:ph type="body" sz="quarter" idx="49" hasCustomPrompt="1"/>
          </p:nvPr>
        </p:nvSpPr>
        <p:spPr>
          <a:xfrm>
            <a:off x="447358" y="6175376"/>
            <a:ext cx="11160599" cy="365125"/>
          </a:xfrm>
          <a:prstGeom prst="rect">
            <a:avLst/>
          </a:prstGeom>
          <a:solidFill>
            <a:schemeClr val="accent1"/>
          </a:solidFill>
          <a:ln>
            <a:noFill/>
          </a:ln>
        </p:spPr>
        <p:txBody>
          <a:bodyPr anchor="ctr"/>
          <a:lstStyle>
            <a:lvl1pPr marL="0" indent="0">
              <a:buNone/>
              <a:defRPr sz="1400">
                <a:solidFill>
                  <a:schemeClr val="bg1"/>
                </a:solidFill>
              </a:defRPr>
            </a:lvl1pPr>
          </a:lstStyle>
          <a:p>
            <a:pPr lvl="0"/>
            <a:r>
              <a:rPr lang="en-US"/>
              <a:t>One or two lines of text</a:t>
            </a:r>
          </a:p>
        </p:txBody>
      </p:sp>
      <p:sp>
        <p:nvSpPr>
          <p:cNvPr id="8" name="Text Placeholder 34">
            <a:extLst>
              <a:ext uri="{FF2B5EF4-FFF2-40B4-BE49-F238E27FC236}">
                <a16:creationId xmlns:a16="http://schemas.microsoft.com/office/drawing/2014/main" id="{229C3B56-92D3-43F7-8B6F-CD1B2711F8D1}"/>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9" name="Title 16">
            <a:extLst>
              <a:ext uri="{FF2B5EF4-FFF2-40B4-BE49-F238E27FC236}">
                <a16:creationId xmlns:a16="http://schemas.microsoft.com/office/drawing/2014/main" id="{3E8C04B0-FC12-4B51-B028-DA9A4E8E1FD9}"/>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0" name="Slide Number Placeholder 3">
            <a:extLst>
              <a:ext uri="{FF2B5EF4-FFF2-40B4-BE49-F238E27FC236}">
                <a16:creationId xmlns:a16="http://schemas.microsoft.com/office/drawing/2014/main" id="{DCA03167-15F3-4EE5-AE70-695D9C527624}"/>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1" name="Text Placeholder 4">
            <a:extLst>
              <a:ext uri="{FF2B5EF4-FFF2-40B4-BE49-F238E27FC236}">
                <a16:creationId xmlns:a16="http://schemas.microsoft.com/office/drawing/2014/main" id="{12471086-251C-40AF-8C45-4D7F64CD2380}"/>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5844228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5799B26-0D26-4AA0-842B-E13F3624E5EB}"/>
              </a:ext>
            </a:extLst>
          </p:cNvPr>
          <p:cNvSpPr/>
          <p:nvPr userDrawn="1"/>
        </p:nvSpPr>
        <p:spPr>
          <a:xfrm>
            <a:off x="452277" y="1696403"/>
            <a:ext cx="7404308"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Placeholder 3">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630789" y="1865287"/>
            <a:ext cx="7052060"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5" name="Rectangle 14">
            <a:extLst>
              <a:ext uri="{FF2B5EF4-FFF2-40B4-BE49-F238E27FC236}">
                <a16:creationId xmlns:a16="http://schemas.microsoft.com/office/drawing/2014/main" id="{748C2AF2-91E8-4D0B-80B1-22C901736C3B}"/>
              </a:ext>
            </a:extLst>
          </p:cNvPr>
          <p:cNvSpPr/>
          <p:nvPr userDrawn="1"/>
        </p:nvSpPr>
        <p:spPr>
          <a:xfrm>
            <a:off x="7945693" y="169640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Placeholder 3">
            <a:extLst>
              <a:ext uri="{FF2B5EF4-FFF2-40B4-BE49-F238E27FC236}">
                <a16:creationId xmlns:a16="http://schemas.microsoft.com/office/drawing/2014/main" id="{0A063F25-1ADB-43B5-A4FF-476FAE6567AA}"/>
              </a:ext>
            </a:extLst>
          </p:cNvPr>
          <p:cNvSpPr>
            <a:spLocks noGrp="1"/>
          </p:cNvSpPr>
          <p:nvPr>
            <p:ph type="chart" sz="quarter" idx="51" hasCustomPrompt="1"/>
          </p:nvPr>
        </p:nvSpPr>
        <p:spPr>
          <a:xfrm>
            <a:off x="8119429" y="1865286"/>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0" name="Text Placeholder 34">
            <a:extLst>
              <a:ext uri="{FF2B5EF4-FFF2-40B4-BE49-F238E27FC236}">
                <a16:creationId xmlns:a16="http://schemas.microsoft.com/office/drawing/2014/main" id="{FDD49F22-6A7E-4D13-AA41-4CF26ABF616E}"/>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1" name="Title 16">
            <a:extLst>
              <a:ext uri="{FF2B5EF4-FFF2-40B4-BE49-F238E27FC236}">
                <a16:creationId xmlns:a16="http://schemas.microsoft.com/office/drawing/2014/main" id="{73F1476B-A67F-4335-A82B-A52C9342BFAA}"/>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2" name="Slide Number Placeholder 3">
            <a:extLst>
              <a:ext uri="{FF2B5EF4-FFF2-40B4-BE49-F238E27FC236}">
                <a16:creationId xmlns:a16="http://schemas.microsoft.com/office/drawing/2014/main" id="{ED8A5876-8E3D-42AA-965C-4E1FDA7CEF03}"/>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3" name="Text Placeholder 4">
            <a:extLst>
              <a:ext uri="{FF2B5EF4-FFF2-40B4-BE49-F238E27FC236}">
                <a16:creationId xmlns:a16="http://schemas.microsoft.com/office/drawing/2014/main" id="{57FA4545-9F73-478B-A107-101FECD66896}"/>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18511705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harts with Key Takeaway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5799B26-0D26-4AA0-842B-E13F3624E5EB}"/>
              </a:ext>
            </a:extLst>
          </p:cNvPr>
          <p:cNvSpPr/>
          <p:nvPr userDrawn="1"/>
        </p:nvSpPr>
        <p:spPr>
          <a:xfrm>
            <a:off x="4198985" y="1696403"/>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Placeholder 3">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1865287"/>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30" name="Rectangle 29">
            <a:extLst>
              <a:ext uri="{FF2B5EF4-FFF2-40B4-BE49-F238E27FC236}">
                <a16:creationId xmlns:a16="http://schemas.microsoft.com/office/drawing/2014/main" id="{7C53571F-3BA4-4C18-885C-8C342DA29C35}"/>
              </a:ext>
            </a:extLst>
          </p:cNvPr>
          <p:cNvSpPr/>
          <p:nvPr userDrawn="1"/>
        </p:nvSpPr>
        <p:spPr>
          <a:xfrm>
            <a:off x="452277" y="169640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3" name="Text Placeholder 34">
            <a:extLst>
              <a:ext uri="{FF2B5EF4-FFF2-40B4-BE49-F238E27FC236}">
                <a16:creationId xmlns:a16="http://schemas.microsoft.com/office/drawing/2014/main" id="{C24B576C-7205-4D94-B177-3ACA137B3B4B}"/>
              </a:ext>
            </a:extLst>
          </p:cNvPr>
          <p:cNvSpPr>
            <a:spLocks noGrp="1"/>
          </p:cNvSpPr>
          <p:nvPr>
            <p:ph type="body" sz="quarter" idx="36" hasCustomPrompt="1"/>
          </p:nvPr>
        </p:nvSpPr>
        <p:spPr>
          <a:xfrm>
            <a:off x="527865" y="1807744"/>
            <a:ext cx="3502275" cy="260659"/>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a:t>
            </a:r>
          </a:p>
        </p:txBody>
      </p:sp>
      <p:sp>
        <p:nvSpPr>
          <p:cNvPr id="34" name="Text Placeholder 45">
            <a:extLst>
              <a:ext uri="{FF2B5EF4-FFF2-40B4-BE49-F238E27FC236}">
                <a16:creationId xmlns:a16="http://schemas.microsoft.com/office/drawing/2014/main" id="{F776DB62-6A46-4963-9FAB-8A7AE2E42696}"/>
              </a:ext>
            </a:extLst>
          </p:cNvPr>
          <p:cNvSpPr>
            <a:spLocks noGrp="1"/>
          </p:cNvSpPr>
          <p:nvPr>
            <p:ph type="body" sz="quarter" idx="29" hasCustomPrompt="1"/>
          </p:nvPr>
        </p:nvSpPr>
        <p:spPr>
          <a:xfrm>
            <a:off x="527865" y="2123474"/>
            <a:ext cx="349738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Introduction to this section, which can be one to three lines</a:t>
            </a:r>
          </a:p>
        </p:txBody>
      </p:sp>
      <p:sp>
        <p:nvSpPr>
          <p:cNvPr id="38" name="Text Placeholder 45">
            <a:extLst>
              <a:ext uri="{FF2B5EF4-FFF2-40B4-BE49-F238E27FC236}">
                <a16:creationId xmlns:a16="http://schemas.microsoft.com/office/drawing/2014/main" id="{2C0FDF08-317F-4F80-A895-960ECABEF2AE}"/>
              </a:ext>
            </a:extLst>
          </p:cNvPr>
          <p:cNvSpPr>
            <a:spLocks noGrp="1"/>
          </p:cNvSpPr>
          <p:nvPr>
            <p:ph type="body" sz="quarter" idx="50" hasCustomPrompt="1"/>
          </p:nvPr>
        </p:nvSpPr>
        <p:spPr>
          <a:xfrm>
            <a:off x="821493" y="2784578"/>
            <a:ext cx="3203756" cy="3187694"/>
          </a:xfrm>
          <a:prstGeom prst="rect">
            <a:avLst/>
          </a:prstGeom>
        </p:spPr>
        <p:txBody>
          <a:bodyPr/>
          <a:lstStyle>
            <a:lvl1pPr marL="285764" indent="-285764">
              <a:lnSpc>
                <a:spcPct val="100000"/>
              </a:lnSpc>
              <a:spcBef>
                <a:spcPts val="0"/>
              </a:spcBef>
              <a:spcAft>
                <a:spcPts val="1200"/>
              </a:spcAft>
              <a:buFont typeface="Arial" panose="020B0604020202020204" pitchFamily="34" charset="0"/>
              <a:buChar char="•"/>
              <a:defRPr sz="1400">
                <a:solidFill>
                  <a:srgbClr val="000000"/>
                </a:solidFill>
              </a:defRPr>
            </a:lvl1pPr>
            <a:lvl2pPr marL="457223" indent="0">
              <a:buNone/>
              <a:defRPr/>
            </a:lvl2pPr>
          </a:lstStyle>
          <a:p>
            <a:pPr lvl="0"/>
            <a:r>
              <a:rPr lang="en-US"/>
              <a:t>Bulleted list of key takeaways</a:t>
            </a:r>
          </a:p>
        </p:txBody>
      </p:sp>
      <p:sp>
        <p:nvSpPr>
          <p:cNvPr id="15" name="Rectangle 14">
            <a:extLst>
              <a:ext uri="{FF2B5EF4-FFF2-40B4-BE49-F238E27FC236}">
                <a16:creationId xmlns:a16="http://schemas.microsoft.com/office/drawing/2014/main" id="{748C2AF2-91E8-4D0B-80B1-22C901736C3B}"/>
              </a:ext>
            </a:extLst>
          </p:cNvPr>
          <p:cNvSpPr/>
          <p:nvPr userDrawn="1"/>
        </p:nvSpPr>
        <p:spPr>
          <a:xfrm>
            <a:off x="7945693" y="169640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Placeholder 3">
            <a:extLst>
              <a:ext uri="{FF2B5EF4-FFF2-40B4-BE49-F238E27FC236}">
                <a16:creationId xmlns:a16="http://schemas.microsoft.com/office/drawing/2014/main" id="{0A063F25-1ADB-43B5-A4FF-476FAE6567AA}"/>
              </a:ext>
            </a:extLst>
          </p:cNvPr>
          <p:cNvSpPr>
            <a:spLocks noGrp="1"/>
          </p:cNvSpPr>
          <p:nvPr>
            <p:ph type="chart" sz="quarter" idx="51" hasCustomPrompt="1"/>
          </p:nvPr>
        </p:nvSpPr>
        <p:spPr>
          <a:xfrm>
            <a:off x="8119429" y="1865286"/>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4" name="Text Placeholder 34">
            <a:extLst>
              <a:ext uri="{FF2B5EF4-FFF2-40B4-BE49-F238E27FC236}">
                <a16:creationId xmlns:a16="http://schemas.microsoft.com/office/drawing/2014/main" id="{C8BB26BC-08AC-4FFA-A0B5-877B187E11D2}"/>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8" name="Title 16">
            <a:extLst>
              <a:ext uri="{FF2B5EF4-FFF2-40B4-BE49-F238E27FC236}">
                <a16:creationId xmlns:a16="http://schemas.microsoft.com/office/drawing/2014/main" id="{DD713614-FA83-47F5-B4F5-4792DBD57F41}"/>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9" name="Slide Number Placeholder 3">
            <a:extLst>
              <a:ext uri="{FF2B5EF4-FFF2-40B4-BE49-F238E27FC236}">
                <a16:creationId xmlns:a16="http://schemas.microsoft.com/office/drawing/2014/main" id="{89EEFFA7-1B4D-4490-B487-1177F2390591}"/>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20" name="Text Placeholder 4">
            <a:extLst>
              <a:ext uri="{FF2B5EF4-FFF2-40B4-BE49-F238E27FC236}">
                <a16:creationId xmlns:a16="http://schemas.microsoft.com/office/drawing/2014/main" id="{D21542D8-C489-4F8B-94BF-12A2D747DE2D}"/>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2289491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hree Char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EA488B-E127-466B-95B7-1D231887DA95}"/>
              </a:ext>
            </a:extLst>
          </p:cNvPr>
          <p:cNvSpPr/>
          <p:nvPr userDrawn="1"/>
        </p:nvSpPr>
        <p:spPr>
          <a:xfrm>
            <a:off x="7945693" y="169640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Placeholder 3">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4" y="186528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28" name="Rectangle 27">
            <a:extLst>
              <a:ext uri="{FF2B5EF4-FFF2-40B4-BE49-F238E27FC236}">
                <a16:creationId xmlns:a16="http://schemas.microsoft.com/office/drawing/2014/main" id="{E5799B26-0D26-4AA0-842B-E13F3624E5EB}"/>
              </a:ext>
            </a:extLst>
          </p:cNvPr>
          <p:cNvSpPr/>
          <p:nvPr userDrawn="1"/>
        </p:nvSpPr>
        <p:spPr>
          <a:xfrm>
            <a:off x="452277" y="1696403"/>
            <a:ext cx="7404308"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Placeholder 3">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630789" y="1865287"/>
            <a:ext cx="7052060"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31" name="Rectangle 30">
            <a:extLst>
              <a:ext uri="{FF2B5EF4-FFF2-40B4-BE49-F238E27FC236}">
                <a16:creationId xmlns:a16="http://schemas.microsoft.com/office/drawing/2014/main" id="{0F72C422-8F03-4874-A801-4CF3B2294852}"/>
              </a:ext>
            </a:extLst>
          </p:cNvPr>
          <p:cNvSpPr/>
          <p:nvPr userDrawn="1"/>
        </p:nvSpPr>
        <p:spPr>
          <a:xfrm>
            <a:off x="7945693" y="396480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Placeholder 3">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4" y="413369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2" name="Text Placeholder 34">
            <a:extLst>
              <a:ext uri="{FF2B5EF4-FFF2-40B4-BE49-F238E27FC236}">
                <a16:creationId xmlns:a16="http://schemas.microsoft.com/office/drawing/2014/main" id="{4BF4BB0D-14A4-4086-93F3-403FBFD36AFD}"/>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3" name="Title 16">
            <a:extLst>
              <a:ext uri="{FF2B5EF4-FFF2-40B4-BE49-F238E27FC236}">
                <a16:creationId xmlns:a16="http://schemas.microsoft.com/office/drawing/2014/main" id="{3BFA70F1-99F0-415A-8B60-40CA7AFDA892}"/>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4" name="Slide Number Placeholder 3">
            <a:extLst>
              <a:ext uri="{FF2B5EF4-FFF2-40B4-BE49-F238E27FC236}">
                <a16:creationId xmlns:a16="http://schemas.microsoft.com/office/drawing/2014/main" id="{C82DD3D8-7A7B-4543-8ECB-5CB0F43DDE34}"/>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5" name="Text Placeholder 4">
            <a:extLst>
              <a:ext uri="{FF2B5EF4-FFF2-40B4-BE49-F238E27FC236}">
                <a16:creationId xmlns:a16="http://schemas.microsoft.com/office/drawing/2014/main" id="{5B4BF3EB-0BC2-4BBC-9A4C-32CF7D9D7213}"/>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34300291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hree Charts with Key Takeaway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EA488B-E127-466B-95B7-1D231887DA95}"/>
              </a:ext>
            </a:extLst>
          </p:cNvPr>
          <p:cNvSpPr/>
          <p:nvPr userDrawn="1"/>
        </p:nvSpPr>
        <p:spPr>
          <a:xfrm>
            <a:off x="7945693" y="169640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Placeholder 3">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4" y="186528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28" name="Rectangle 27">
            <a:extLst>
              <a:ext uri="{FF2B5EF4-FFF2-40B4-BE49-F238E27FC236}">
                <a16:creationId xmlns:a16="http://schemas.microsoft.com/office/drawing/2014/main" id="{E5799B26-0D26-4AA0-842B-E13F3624E5EB}"/>
              </a:ext>
            </a:extLst>
          </p:cNvPr>
          <p:cNvSpPr/>
          <p:nvPr userDrawn="1"/>
        </p:nvSpPr>
        <p:spPr>
          <a:xfrm>
            <a:off x="4198985" y="1696403"/>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Placeholder 3">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1865287"/>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30" name="Rectangle 29">
            <a:extLst>
              <a:ext uri="{FF2B5EF4-FFF2-40B4-BE49-F238E27FC236}">
                <a16:creationId xmlns:a16="http://schemas.microsoft.com/office/drawing/2014/main" id="{7C53571F-3BA4-4C18-885C-8C342DA29C35}"/>
              </a:ext>
            </a:extLst>
          </p:cNvPr>
          <p:cNvSpPr/>
          <p:nvPr userDrawn="1"/>
        </p:nvSpPr>
        <p:spPr>
          <a:xfrm>
            <a:off x="452277" y="169640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0F72C422-8F03-4874-A801-4CF3B2294852}"/>
              </a:ext>
            </a:extLst>
          </p:cNvPr>
          <p:cNvSpPr/>
          <p:nvPr userDrawn="1"/>
        </p:nvSpPr>
        <p:spPr>
          <a:xfrm>
            <a:off x="7945693" y="396480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Placeholder 3">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4" y="413369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33" name="Text Placeholder 34">
            <a:extLst>
              <a:ext uri="{FF2B5EF4-FFF2-40B4-BE49-F238E27FC236}">
                <a16:creationId xmlns:a16="http://schemas.microsoft.com/office/drawing/2014/main" id="{C24B576C-7205-4D94-B177-3ACA137B3B4B}"/>
              </a:ext>
            </a:extLst>
          </p:cNvPr>
          <p:cNvSpPr>
            <a:spLocks noGrp="1"/>
          </p:cNvSpPr>
          <p:nvPr>
            <p:ph type="body" sz="quarter" idx="36" hasCustomPrompt="1"/>
          </p:nvPr>
        </p:nvSpPr>
        <p:spPr>
          <a:xfrm>
            <a:off x="527865" y="1807744"/>
            <a:ext cx="3502275" cy="260659"/>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a:t>
            </a:r>
          </a:p>
        </p:txBody>
      </p:sp>
      <p:sp>
        <p:nvSpPr>
          <p:cNvPr id="34" name="Text Placeholder 45">
            <a:extLst>
              <a:ext uri="{FF2B5EF4-FFF2-40B4-BE49-F238E27FC236}">
                <a16:creationId xmlns:a16="http://schemas.microsoft.com/office/drawing/2014/main" id="{F776DB62-6A46-4963-9FAB-8A7AE2E42696}"/>
              </a:ext>
            </a:extLst>
          </p:cNvPr>
          <p:cNvSpPr>
            <a:spLocks noGrp="1"/>
          </p:cNvSpPr>
          <p:nvPr>
            <p:ph type="body" sz="quarter" idx="29" hasCustomPrompt="1"/>
          </p:nvPr>
        </p:nvSpPr>
        <p:spPr>
          <a:xfrm>
            <a:off x="527865" y="2123474"/>
            <a:ext cx="349738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Introduction to this section, which can be one to three lines</a:t>
            </a:r>
          </a:p>
        </p:txBody>
      </p:sp>
      <p:sp>
        <p:nvSpPr>
          <p:cNvPr id="38" name="Text Placeholder 45">
            <a:extLst>
              <a:ext uri="{FF2B5EF4-FFF2-40B4-BE49-F238E27FC236}">
                <a16:creationId xmlns:a16="http://schemas.microsoft.com/office/drawing/2014/main" id="{2C0FDF08-317F-4F80-A895-960ECABEF2AE}"/>
              </a:ext>
            </a:extLst>
          </p:cNvPr>
          <p:cNvSpPr>
            <a:spLocks noGrp="1"/>
          </p:cNvSpPr>
          <p:nvPr>
            <p:ph type="body" sz="quarter" idx="50" hasCustomPrompt="1"/>
          </p:nvPr>
        </p:nvSpPr>
        <p:spPr>
          <a:xfrm>
            <a:off x="821493" y="2784578"/>
            <a:ext cx="3203756" cy="3187694"/>
          </a:xfrm>
          <a:prstGeom prst="rect">
            <a:avLst/>
          </a:prstGeom>
        </p:spPr>
        <p:txBody>
          <a:bodyPr/>
          <a:lstStyle>
            <a:lvl1pPr marL="285764" indent="-285764">
              <a:lnSpc>
                <a:spcPct val="100000"/>
              </a:lnSpc>
              <a:spcBef>
                <a:spcPts val="0"/>
              </a:spcBef>
              <a:spcAft>
                <a:spcPts val="1200"/>
              </a:spcAft>
              <a:buFont typeface="Arial" panose="020B0604020202020204" pitchFamily="34" charset="0"/>
              <a:buChar char="•"/>
              <a:defRPr sz="1400">
                <a:solidFill>
                  <a:srgbClr val="000000"/>
                </a:solidFill>
              </a:defRPr>
            </a:lvl1pPr>
            <a:lvl2pPr marL="457223" indent="0">
              <a:buNone/>
              <a:defRPr/>
            </a:lvl2pPr>
          </a:lstStyle>
          <a:p>
            <a:pPr lvl="0"/>
            <a:r>
              <a:rPr lang="en-US"/>
              <a:t>Bulleted list of key takeaways</a:t>
            </a:r>
          </a:p>
        </p:txBody>
      </p:sp>
      <p:sp>
        <p:nvSpPr>
          <p:cNvPr id="16" name="Text Placeholder 34">
            <a:extLst>
              <a:ext uri="{FF2B5EF4-FFF2-40B4-BE49-F238E27FC236}">
                <a16:creationId xmlns:a16="http://schemas.microsoft.com/office/drawing/2014/main" id="{45B4BCA4-077B-4681-BC8D-F336667904C0}"/>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8" name="Title 16">
            <a:extLst>
              <a:ext uri="{FF2B5EF4-FFF2-40B4-BE49-F238E27FC236}">
                <a16:creationId xmlns:a16="http://schemas.microsoft.com/office/drawing/2014/main" id="{2B960683-BC86-4B28-8B54-AE5013649C00}"/>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9" name="Slide Number Placeholder 3">
            <a:extLst>
              <a:ext uri="{FF2B5EF4-FFF2-40B4-BE49-F238E27FC236}">
                <a16:creationId xmlns:a16="http://schemas.microsoft.com/office/drawing/2014/main" id="{C8A2B535-E572-4771-9DBC-1CF84FDC79CC}"/>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20" name="Text Placeholder 4">
            <a:extLst>
              <a:ext uri="{FF2B5EF4-FFF2-40B4-BE49-F238E27FC236}">
                <a16:creationId xmlns:a16="http://schemas.microsoft.com/office/drawing/2014/main" id="{A2A7EF8A-2B8A-49A7-909E-EBA37F9EF129}"/>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453439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our Char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EA488B-E127-466B-95B7-1D231887DA95}"/>
              </a:ext>
            </a:extLst>
          </p:cNvPr>
          <p:cNvSpPr/>
          <p:nvPr userDrawn="1"/>
        </p:nvSpPr>
        <p:spPr>
          <a:xfrm>
            <a:off x="7945693" y="163283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Placeholder 3">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4" y="180171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28" name="Rectangle 27">
            <a:extLst>
              <a:ext uri="{FF2B5EF4-FFF2-40B4-BE49-F238E27FC236}">
                <a16:creationId xmlns:a16="http://schemas.microsoft.com/office/drawing/2014/main" id="{E5799B26-0D26-4AA0-842B-E13F3624E5EB}"/>
              </a:ext>
            </a:extLst>
          </p:cNvPr>
          <p:cNvSpPr/>
          <p:nvPr userDrawn="1"/>
        </p:nvSpPr>
        <p:spPr>
          <a:xfrm>
            <a:off x="4198985" y="163283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Placeholder 3">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1801716"/>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31" name="Rectangle 30">
            <a:extLst>
              <a:ext uri="{FF2B5EF4-FFF2-40B4-BE49-F238E27FC236}">
                <a16:creationId xmlns:a16="http://schemas.microsoft.com/office/drawing/2014/main" id="{0F72C422-8F03-4874-A801-4CF3B2294852}"/>
              </a:ext>
            </a:extLst>
          </p:cNvPr>
          <p:cNvSpPr/>
          <p:nvPr userDrawn="1"/>
        </p:nvSpPr>
        <p:spPr>
          <a:xfrm>
            <a:off x="7945693" y="390123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Placeholder 3">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4" y="407012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5" name="Rectangle 14">
            <a:extLst>
              <a:ext uri="{FF2B5EF4-FFF2-40B4-BE49-F238E27FC236}">
                <a16:creationId xmlns:a16="http://schemas.microsoft.com/office/drawing/2014/main" id="{49E2F68D-DDF1-4C4B-A7C6-DCF767C519FE}"/>
              </a:ext>
            </a:extLst>
          </p:cNvPr>
          <p:cNvSpPr/>
          <p:nvPr userDrawn="1"/>
        </p:nvSpPr>
        <p:spPr>
          <a:xfrm>
            <a:off x="452277" y="163283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Placeholder 3">
            <a:extLst>
              <a:ext uri="{FF2B5EF4-FFF2-40B4-BE49-F238E27FC236}">
                <a16:creationId xmlns:a16="http://schemas.microsoft.com/office/drawing/2014/main" id="{28F99FAF-686C-4CE5-9B4E-E64E75FFB215}"/>
              </a:ext>
            </a:extLst>
          </p:cNvPr>
          <p:cNvSpPr>
            <a:spLocks noGrp="1"/>
          </p:cNvSpPr>
          <p:nvPr>
            <p:ph type="chart" sz="quarter" idx="50" hasCustomPrompt="1"/>
          </p:nvPr>
        </p:nvSpPr>
        <p:spPr>
          <a:xfrm>
            <a:off x="626013" y="1801716"/>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4" name="Text Placeholder 34">
            <a:extLst>
              <a:ext uri="{FF2B5EF4-FFF2-40B4-BE49-F238E27FC236}">
                <a16:creationId xmlns:a16="http://schemas.microsoft.com/office/drawing/2014/main" id="{90D8D4CA-5826-4653-8FCF-CCCB44B5994C}"/>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8" name="Title 16">
            <a:extLst>
              <a:ext uri="{FF2B5EF4-FFF2-40B4-BE49-F238E27FC236}">
                <a16:creationId xmlns:a16="http://schemas.microsoft.com/office/drawing/2014/main" id="{A9A7FE1B-7D3E-489C-B7A0-59790864AEE4}"/>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9" name="Slide Number Placeholder 3">
            <a:extLst>
              <a:ext uri="{FF2B5EF4-FFF2-40B4-BE49-F238E27FC236}">
                <a16:creationId xmlns:a16="http://schemas.microsoft.com/office/drawing/2014/main" id="{8CD47FA9-0487-4B89-A339-602503AA8BA3}"/>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20" name="Text Placeholder 4">
            <a:extLst>
              <a:ext uri="{FF2B5EF4-FFF2-40B4-BE49-F238E27FC236}">
                <a16:creationId xmlns:a16="http://schemas.microsoft.com/office/drawing/2014/main" id="{1A32450C-A319-43F2-BC71-5ED92E4446D7}"/>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73809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Four Charts with Key Takeaway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EA488B-E127-466B-95B7-1D231887DA95}"/>
              </a:ext>
            </a:extLst>
          </p:cNvPr>
          <p:cNvSpPr/>
          <p:nvPr userDrawn="1"/>
        </p:nvSpPr>
        <p:spPr>
          <a:xfrm>
            <a:off x="7945693" y="163283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Placeholder 3">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4" y="180171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31" name="Rectangle 30">
            <a:extLst>
              <a:ext uri="{FF2B5EF4-FFF2-40B4-BE49-F238E27FC236}">
                <a16:creationId xmlns:a16="http://schemas.microsoft.com/office/drawing/2014/main" id="{0F72C422-8F03-4874-A801-4CF3B2294852}"/>
              </a:ext>
            </a:extLst>
          </p:cNvPr>
          <p:cNvSpPr/>
          <p:nvPr userDrawn="1"/>
        </p:nvSpPr>
        <p:spPr>
          <a:xfrm>
            <a:off x="7945693" y="390123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Placeholder 3">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4" y="407012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3" name="Rectangle 12">
            <a:extLst>
              <a:ext uri="{FF2B5EF4-FFF2-40B4-BE49-F238E27FC236}">
                <a16:creationId xmlns:a16="http://schemas.microsoft.com/office/drawing/2014/main" id="{C118740A-8798-4CB4-9922-800C23A6392E}"/>
              </a:ext>
            </a:extLst>
          </p:cNvPr>
          <p:cNvSpPr/>
          <p:nvPr userDrawn="1"/>
        </p:nvSpPr>
        <p:spPr>
          <a:xfrm>
            <a:off x="4201298" y="163283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Chart Placeholder 3">
            <a:extLst>
              <a:ext uri="{FF2B5EF4-FFF2-40B4-BE49-F238E27FC236}">
                <a16:creationId xmlns:a16="http://schemas.microsoft.com/office/drawing/2014/main" id="{B397A503-C60A-4E5B-BDB3-8EE136AA8FD3}"/>
              </a:ext>
            </a:extLst>
          </p:cNvPr>
          <p:cNvSpPr>
            <a:spLocks noGrp="1"/>
          </p:cNvSpPr>
          <p:nvPr>
            <p:ph type="chart" sz="quarter" idx="50" hasCustomPrompt="1"/>
          </p:nvPr>
        </p:nvSpPr>
        <p:spPr>
          <a:xfrm>
            <a:off x="4374889" y="180171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18" name="Rectangle 17">
            <a:extLst>
              <a:ext uri="{FF2B5EF4-FFF2-40B4-BE49-F238E27FC236}">
                <a16:creationId xmlns:a16="http://schemas.microsoft.com/office/drawing/2014/main" id="{CCD4F1D2-22BE-4A6D-80F9-97D3A925475C}"/>
              </a:ext>
            </a:extLst>
          </p:cNvPr>
          <p:cNvSpPr/>
          <p:nvPr userDrawn="1"/>
        </p:nvSpPr>
        <p:spPr>
          <a:xfrm>
            <a:off x="4201298" y="390123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 name="Chart Placeholder 3">
            <a:extLst>
              <a:ext uri="{FF2B5EF4-FFF2-40B4-BE49-F238E27FC236}">
                <a16:creationId xmlns:a16="http://schemas.microsoft.com/office/drawing/2014/main" id="{7B4355AA-3D22-4959-886F-A5DBE1D1502D}"/>
              </a:ext>
            </a:extLst>
          </p:cNvPr>
          <p:cNvSpPr>
            <a:spLocks noGrp="1"/>
          </p:cNvSpPr>
          <p:nvPr>
            <p:ph type="chart" sz="quarter" idx="51" hasCustomPrompt="1"/>
          </p:nvPr>
        </p:nvSpPr>
        <p:spPr>
          <a:xfrm>
            <a:off x="4374889" y="407012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CHART</a:t>
            </a:r>
          </a:p>
        </p:txBody>
      </p:sp>
      <p:sp>
        <p:nvSpPr>
          <p:cNvPr id="20" name="Rectangle 19">
            <a:extLst>
              <a:ext uri="{FF2B5EF4-FFF2-40B4-BE49-F238E27FC236}">
                <a16:creationId xmlns:a16="http://schemas.microsoft.com/office/drawing/2014/main" id="{296A29A6-D5BE-4269-9B49-2416157B9646}"/>
              </a:ext>
            </a:extLst>
          </p:cNvPr>
          <p:cNvSpPr/>
          <p:nvPr userDrawn="1"/>
        </p:nvSpPr>
        <p:spPr>
          <a:xfrm>
            <a:off x="452277" y="1632834"/>
            <a:ext cx="3657600" cy="4444752"/>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1" name="Text Placeholder 34">
            <a:extLst>
              <a:ext uri="{FF2B5EF4-FFF2-40B4-BE49-F238E27FC236}">
                <a16:creationId xmlns:a16="http://schemas.microsoft.com/office/drawing/2014/main" id="{CB6F3FAB-AC52-4359-A9AE-CB170D0D6CB7}"/>
              </a:ext>
            </a:extLst>
          </p:cNvPr>
          <p:cNvSpPr>
            <a:spLocks noGrp="1"/>
          </p:cNvSpPr>
          <p:nvPr>
            <p:ph type="body" sz="quarter" idx="36" hasCustomPrompt="1"/>
          </p:nvPr>
        </p:nvSpPr>
        <p:spPr>
          <a:xfrm>
            <a:off x="527865" y="1807744"/>
            <a:ext cx="3502275" cy="260659"/>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a:t>
            </a:r>
          </a:p>
        </p:txBody>
      </p:sp>
      <p:sp>
        <p:nvSpPr>
          <p:cNvPr id="23" name="Text Placeholder 45">
            <a:extLst>
              <a:ext uri="{FF2B5EF4-FFF2-40B4-BE49-F238E27FC236}">
                <a16:creationId xmlns:a16="http://schemas.microsoft.com/office/drawing/2014/main" id="{F263D592-E3BE-46C8-A59B-EC967C4F72A2}"/>
              </a:ext>
            </a:extLst>
          </p:cNvPr>
          <p:cNvSpPr>
            <a:spLocks noGrp="1"/>
          </p:cNvSpPr>
          <p:nvPr>
            <p:ph type="body" sz="quarter" idx="29" hasCustomPrompt="1"/>
          </p:nvPr>
        </p:nvSpPr>
        <p:spPr>
          <a:xfrm>
            <a:off x="527865" y="2123474"/>
            <a:ext cx="3497385"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Introduction to this section, which can be one to three lines</a:t>
            </a:r>
          </a:p>
        </p:txBody>
      </p:sp>
      <p:sp>
        <p:nvSpPr>
          <p:cNvPr id="24" name="Text Placeholder 45">
            <a:extLst>
              <a:ext uri="{FF2B5EF4-FFF2-40B4-BE49-F238E27FC236}">
                <a16:creationId xmlns:a16="http://schemas.microsoft.com/office/drawing/2014/main" id="{E93C03C9-2495-42FD-B4C6-5929866455E0}"/>
              </a:ext>
            </a:extLst>
          </p:cNvPr>
          <p:cNvSpPr>
            <a:spLocks noGrp="1"/>
          </p:cNvSpPr>
          <p:nvPr>
            <p:ph type="body" sz="quarter" idx="52" hasCustomPrompt="1"/>
          </p:nvPr>
        </p:nvSpPr>
        <p:spPr>
          <a:xfrm>
            <a:off x="821493" y="2784578"/>
            <a:ext cx="3203756" cy="3187694"/>
          </a:xfrm>
          <a:prstGeom prst="rect">
            <a:avLst/>
          </a:prstGeom>
        </p:spPr>
        <p:txBody>
          <a:bodyPr/>
          <a:lstStyle>
            <a:lvl1pPr marL="285764" indent="-285764">
              <a:lnSpc>
                <a:spcPct val="100000"/>
              </a:lnSpc>
              <a:spcBef>
                <a:spcPts val="0"/>
              </a:spcBef>
              <a:spcAft>
                <a:spcPts val="1200"/>
              </a:spcAft>
              <a:buFont typeface="Arial" panose="020B0604020202020204" pitchFamily="34" charset="0"/>
              <a:buChar char="•"/>
              <a:defRPr sz="1400">
                <a:solidFill>
                  <a:srgbClr val="000000"/>
                </a:solidFill>
              </a:defRPr>
            </a:lvl1pPr>
            <a:lvl2pPr marL="457223" indent="0">
              <a:buNone/>
              <a:defRPr/>
            </a:lvl2pPr>
          </a:lstStyle>
          <a:p>
            <a:pPr lvl="0"/>
            <a:r>
              <a:rPr lang="en-US"/>
              <a:t>Bulleted list of key takeaways</a:t>
            </a:r>
          </a:p>
        </p:txBody>
      </p:sp>
      <p:sp>
        <p:nvSpPr>
          <p:cNvPr id="26" name="Text Placeholder 34">
            <a:extLst>
              <a:ext uri="{FF2B5EF4-FFF2-40B4-BE49-F238E27FC236}">
                <a16:creationId xmlns:a16="http://schemas.microsoft.com/office/drawing/2014/main" id="{D12A854D-42B6-44D5-B3C8-60CB849894B2}"/>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7" name="Title 16">
            <a:extLst>
              <a:ext uri="{FF2B5EF4-FFF2-40B4-BE49-F238E27FC236}">
                <a16:creationId xmlns:a16="http://schemas.microsoft.com/office/drawing/2014/main" id="{EC436903-37E5-486E-A8E7-5EFDD553D332}"/>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8" name="Slide Number Placeholder 3">
            <a:extLst>
              <a:ext uri="{FF2B5EF4-FFF2-40B4-BE49-F238E27FC236}">
                <a16:creationId xmlns:a16="http://schemas.microsoft.com/office/drawing/2014/main" id="{16E5FB9E-8E62-4177-9AD9-93463ECF4668}"/>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29" name="Text Placeholder 4">
            <a:extLst>
              <a:ext uri="{FF2B5EF4-FFF2-40B4-BE49-F238E27FC236}">
                <a16:creationId xmlns:a16="http://schemas.microsoft.com/office/drawing/2014/main" id="{F7F48AED-4CB8-4346-B236-5E85B04423BF}"/>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163289926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FD984-E191-46E5-A204-B416F43084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9F83A-833B-4C35-9961-1688CAB9B7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95987F-D4A6-4965-AD06-50E6CB5F6E4B}"/>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5" name="Footer Placeholder 4">
            <a:extLst>
              <a:ext uri="{FF2B5EF4-FFF2-40B4-BE49-F238E27FC236}">
                <a16:creationId xmlns:a16="http://schemas.microsoft.com/office/drawing/2014/main" id="{E51A513B-C659-4705-AA54-F4D1FD37F9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E42D9-307A-4234-9268-71116F586D2D}"/>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42928262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C028-0286-47EA-ABCF-C82A0D64A7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9CAB37-6E45-4C10-BFFB-692DF15CB8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C11B8-3151-42AB-A386-DBE047EED49F}"/>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5" name="Footer Placeholder 4">
            <a:extLst>
              <a:ext uri="{FF2B5EF4-FFF2-40B4-BE49-F238E27FC236}">
                <a16:creationId xmlns:a16="http://schemas.microsoft.com/office/drawing/2014/main" id="{74D0D7C3-7737-4321-84F3-66D2B7549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1FE88-8FE8-405D-8AA0-07DE0FEC40AE}"/>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42190136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6C949-C4E7-4277-AF2B-CECF0C9E2D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1E0135-FF3E-4317-BF99-C2628BB60E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96DAC0-0CCD-4495-B829-A5647A23A1EA}"/>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5" name="Footer Placeholder 4">
            <a:extLst>
              <a:ext uri="{FF2B5EF4-FFF2-40B4-BE49-F238E27FC236}">
                <a16:creationId xmlns:a16="http://schemas.microsoft.com/office/drawing/2014/main" id="{67754030-A8D1-431D-BF64-8B02E94807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9CFCC-B024-4F7F-9334-B2216ECF4DB2}"/>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2870224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a:xfrm>
            <a:off x="550863" y="6507212"/>
            <a:ext cx="2628900" cy="153888"/>
          </a:xfrm>
          <a:prstGeom prst="rect">
            <a:avLst/>
          </a:prstGeom>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a:xfrm>
            <a:off x="3359150" y="6507212"/>
            <a:ext cx="6379210" cy="153888"/>
          </a:xfrm>
          <a:prstGeom prst="rect">
            <a:avLst/>
          </a:prstGeom>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a:xfrm>
            <a:off x="9948863" y="6507212"/>
            <a:ext cx="1692274" cy="153888"/>
          </a:xfrm>
          <a:prstGeom prst="rect">
            <a:avLst/>
          </a:prstGeom>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4389884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A1DD-FA77-467B-8C86-42D53F1A9E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73244-9994-47F8-A86C-F9127DCE30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991A2C-DD50-434D-BDE3-BC495A5EAF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5227DE-0CC7-45FA-A2EF-3C140DBE06F2}"/>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6" name="Footer Placeholder 5">
            <a:extLst>
              <a:ext uri="{FF2B5EF4-FFF2-40B4-BE49-F238E27FC236}">
                <a16:creationId xmlns:a16="http://schemas.microsoft.com/office/drawing/2014/main" id="{877BACC3-031D-4EA5-A5F5-04FE00D842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8FB6C-4AD8-4E1B-9D1A-DFCDDDEC132C}"/>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41117464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E042D-31C2-4E5E-8EA5-9A1A2937A1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938F0A-DE9F-423F-87EB-A4BDC9D0B0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1318D-3BDA-458C-BEBE-962CE7B51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C72AC6-76AB-4CA0-AA8A-7246C0352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104681-AC95-4043-B96D-5991F985B1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29EC23-3FCD-470C-A938-21E1D3A0937C}"/>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8" name="Footer Placeholder 7">
            <a:extLst>
              <a:ext uri="{FF2B5EF4-FFF2-40B4-BE49-F238E27FC236}">
                <a16:creationId xmlns:a16="http://schemas.microsoft.com/office/drawing/2014/main" id="{0C1E2D46-2D22-483E-88F3-71EBC0388B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F61DD5-7A62-4362-AFD6-30B2BBE31AC9}"/>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39989787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67E0D-C5FE-42D6-A385-BA8234A5AE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8D3D42-C7A7-44EB-9FF9-AA0BA776B00A}"/>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4" name="Footer Placeholder 3">
            <a:extLst>
              <a:ext uri="{FF2B5EF4-FFF2-40B4-BE49-F238E27FC236}">
                <a16:creationId xmlns:a16="http://schemas.microsoft.com/office/drawing/2014/main" id="{56F08AD4-6C3D-40F7-956D-056E610F03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B8BFA3-A562-4EE0-9EE3-EA545FC0CBB8}"/>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13958715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41C72-6162-4FF0-A965-1DBDB04D51F7}"/>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3" name="Footer Placeholder 2">
            <a:extLst>
              <a:ext uri="{FF2B5EF4-FFF2-40B4-BE49-F238E27FC236}">
                <a16:creationId xmlns:a16="http://schemas.microsoft.com/office/drawing/2014/main" id="{30F1978A-3F5D-496D-B97C-8EA0818208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340A9F-15A9-4616-8EE2-87D7CA18FF7E}"/>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32623963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2CD24-6009-4E18-9DE0-18E2F7E75D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6A616F-C2CB-4EDD-97CB-64F2AEB9F1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329E86-8BE8-4A9C-8540-7264B1DC6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AEF405-736C-4EF8-AA73-1F72EFE47176}"/>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6" name="Footer Placeholder 5">
            <a:extLst>
              <a:ext uri="{FF2B5EF4-FFF2-40B4-BE49-F238E27FC236}">
                <a16:creationId xmlns:a16="http://schemas.microsoft.com/office/drawing/2014/main" id="{5962B890-D7DD-42D7-9F1D-D7493BD78B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125E27-352E-4629-9D02-16FFA4553B76}"/>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17202230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A75E8-EB99-40B6-B9E6-5BFA1D4ECB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4D35B5-8018-42C8-AE22-7C5D37A12C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77827F-C17B-494A-8F80-27376B20A3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1B7BDC-C326-4F77-AE00-B9DC130F9E78}"/>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6" name="Footer Placeholder 5">
            <a:extLst>
              <a:ext uri="{FF2B5EF4-FFF2-40B4-BE49-F238E27FC236}">
                <a16:creationId xmlns:a16="http://schemas.microsoft.com/office/drawing/2014/main" id="{90EF3A55-5EC3-47C1-9CAD-44C98FD5D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9A052E-EEC8-44FF-98EB-240EBA4C3D8B}"/>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6391570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5E94-FEC2-4A85-B758-BE31098B9C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0DBAE5-B1B4-4499-9ABF-3A76C72CE1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83BDC-AF10-4040-A3F4-1159C3AE6B7D}"/>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5" name="Footer Placeholder 4">
            <a:extLst>
              <a:ext uri="{FF2B5EF4-FFF2-40B4-BE49-F238E27FC236}">
                <a16:creationId xmlns:a16="http://schemas.microsoft.com/office/drawing/2014/main" id="{261D6EED-6BC0-451F-95B5-D38840BC7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9670E-2A60-4291-92D9-BA1A22EB15D4}"/>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31410576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D85276-CAF2-4BA6-A65C-72075F049D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3FDD33-B192-40A3-8282-8162BD89B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9CA55-885B-4E74-853D-88D5417D4E6A}"/>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5" name="Footer Placeholder 4">
            <a:extLst>
              <a:ext uri="{FF2B5EF4-FFF2-40B4-BE49-F238E27FC236}">
                <a16:creationId xmlns:a16="http://schemas.microsoft.com/office/drawing/2014/main" id="{8952CA31-F282-4396-A739-B238FBB86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BEE81-1171-4380-9416-7FB90E6F72BE}"/>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25696264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475091F5-3EED-472D-B4E7-8F9FB2B4408D}"/>
              </a:ext>
              <a:ext uri="{C183D7F6-B498-43B3-948B-1728B52AA6E4}">
                <adec:decorative xmlns:adec="http://schemas.microsoft.com/office/drawing/2017/decorative" val="1"/>
              </a:ext>
            </a:extLst>
          </p:cNvPr>
          <p:cNvSpPr>
            <a:spLocks noGrp="1"/>
          </p:cNvSpPr>
          <p:nvPr>
            <p:ph type="body" sz="quarter" idx="10"/>
          </p:nvPr>
        </p:nvSpPr>
        <p:spPr>
          <a:xfrm>
            <a:off x="330200" y="119744"/>
            <a:ext cx="5394960" cy="356616"/>
          </a:xfrm>
          <a:prstGeom prst="rect">
            <a:avLst/>
          </a:prstGeom>
        </p:spPr>
        <p:txBody>
          <a:bodyPr lIns="73152" tIns="0" rIns="0" bIns="0" anchor="ctr"/>
          <a:lstStyle>
            <a:lvl1pPr marL="0" indent="0">
              <a:spcBef>
                <a:spcPts val="0"/>
              </a:spcBef>
              <a:buNone/>
              <a:defRPr lang="en-US" sz="1000" b="1" kern="0" cap="all" spc="250" baseline="0" dirty="0" smtClean="0">
                <a:solidFill>
                  <a:schemeClr val="tx1"/>
                </a:solidFill>
                <a:latin typeface="+mn-lt"/>
                <a:ea typeface="Nexa Black" charset="0"/>
                <a:cs typeface="Nexa Black" charset="0"/>
              </a:defRPr>
            </a:lvl1pPr>
            <a:lvl2pPr marL="457200" indent="0">
              <a:buNone/>
              <a:defRPr/>
            </a:lvl2pPr>
          </a:lstStyle>
          <a:p>
            <a:pPr marL="0" marR="0" lvl="0" indent="0" algn="l" defTabSz="914400" rtl="0" eaLnBrk="1" fontAlgn="auto" latinLnBrk="0" hangingPunct="1">
              <a:lnSpc>
                <a:spcPct val="100000"/>
              </a:lnSpc>
              <a:spcBef>
                <a:spcPts val="1000"/>
              </a:spcBef>
              <a:spcAft>
                <a:spcPts val="0"/>
              </a:spcAft>
              <a:buClr>
                <a:srgbClr val="787878"/>
              </a:buClr>
              <a:buSzPct val="75000"/>
              <a:buFont typeface="Arial" panose="020B0604020202020204" pitchFamily="34" charset="0"/>
              <a:buNone/>
              <a:tabLst/>
              <a:defRPr/>
            </a:pPr>
            <a:r>
              <a:rPr lang="en-US"/>
              <a:t>Click to edit Master text styles</a:t>
            </a:r>
          </a:p>
        </p:txBody>
      </p:sp>
      <p:sp>
        <p:nvSpPr>
          <p:cNvPr id="6" name="Title Placeholder 7">
            <a:extLst>
              <a:ext uri="{FF2B5EF4-FFF2-40B4-BE49-F238E27FC236}">
                <a16:creationId xmlns:a16="http://schemas.microsoft.com/office/drawing/2014/main" id="{870CDE99-D0D7-4930-B900-8FBBBA1D3C67}"/>
              </a:ext>
            </a:extLst>
          </p:cNvPr>
          <p:cNvSpPr>
            <a:spLocks noGrp="1"/>
          </p:cNvSpPr>
          <p:nvPr>
            <p:ph type="title"/>
          </p:nvPr>
        </p:nvSpPr>
        <p:spPr>
          <a:xfrm>
            <a:off x="330200" y="419100"/>
            <a:ext cx="8533526" cy="566928"/>
          </a:xfrm>
          <a:prstGeom prst="rect">
            <a:avLst/>
          </a:prstGeom>
        </p:spPr>
        <p:txBody>
          <a:bodyPr vert="horz" lIns="73152" tIns="45720" rIns="91440" bIns="45720" rtlCol="0" anchor="ctr">
            <a:normAutofit/>
          </a:bodyPr>
          <a:lstStyle/>
          <a:p>
            <a:r>
              <a:rPr lang="en-US"/>
              <a:t>Click to edit Master title style</a:t>
            </a:r>
          </a:p>
        </p:txBody>
      </p:sp>
      <p:sp>
        <p:nvSpPr>
          <p:cNvPr id="15" name="Text Placeholder 4">
            <a:extLst>
              <a:ext uri="{FF2B5EF4-FFF2-40B4-BE49-F238E27FC236}">
                <a16:creationId xmlns:a16="http://schemas.microsoft.com/office/drawing/2014/main" id="{41570269-0895-40D1-A97E-EE538E77B2D0}"/>
              </a:ext>
            </a:extLst>
          </p:cNvPr>
          <p:cNvSpPr>
            <a:spLocks noGrp="1"/>
          </p:cNvSpPr>
          <p:nvPr>
            <p:ph type="body" sz="quarter" idx="11"/>
          </p:nvPr>
        </p:nvSpPr>
        <p:spPr>
          <a:xfrm>
            <a:off x="342726" y="1034648"/>
            <a:ext cx="11411712" cy="566928"/>
          </a:xfrm>
          <a:prstGeom prst="rect">
            <a:avLst/>
          </a:prstGeom>
        </p:spPr>
        <p:txBody>
          <a:bodyPr lIns="73152" tIns="9144" rIns="0" bIns="0"/>
          <a:lstStyle>
            <a:lvl1pPr marL="0" indent="0">
              <a:buNone/>
              <a:defRPr kumimoji="0" lang="en-US" sz="1600" b="0" i="0" u="none" strike="noStrike" kern="1200" cap="none" spc="-5" normalizeH="0" baseline="0" dirty="0" smtClean="0">
                <a:ln>
                  <a:noFill/>
                </a:ln>
                <a:solidFill>
                  <a:prstClr val="black"/>
                </a:solidFill>
                <a:effectLst/>
                <a:uLnTx/>
                <a:uFillTx/>
                <a:latin typeface="+mn-lt"/>
                <a:ea typeface="Open Sans" panose="020B0606030504020204" pitchFamily="34" charset="0"/>
                <a:cs typeface="Open Sans" panose="020B0606030504020204" pitchFamily="34" charset="0"/>
              </a:defRPr>
            </a:lvl1pPr>
            <a:lvl2pPr marL="457200" indent="0">
              <a:buNone/>
              <a:defRPr/>
            </a:lvl2p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5094493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5_Section Header">
    <p:bg>
      <p:bgPr>
        <a:solidFill>
          <a:schemeClr val="bg1">
            <a:alpha val="79000"/>
          </a:schemeClr>
        </a:solidFill>
        <a:effectLst/>
      </p:bgPr>
    </p:bg>
    <p:spTree>
      <p:nvGrpSpPr>
        <p:cNvPr id="1" name=""/>
        <p:cNvGrpSpPr/>
        <p:nvPr/>
      </p:nvGrpSpPr>
      <p:grpSpPr>
        <a:xfrm>
          <a:off x="0" y="0"/>
          <a:ext cx="0" cy="0"/>
          <a:chOff x="0" y="0"/>
          <a:chExt cx="0" cy="0"/>
        </a:xfrm>
      </p:grpSpPr>
      <p:sp>
        <p:nvSpPr>
          <p:cNvPr id="25" name="Slide Number Placeholder 1">
            <a:extLst>
              <a:ext uri="{FF2B5EF4-FFF2-40B4-BE49-F238E27FC236}">
                <a16:creationId xmlns:a16="http://schemas.microsoft.com/office/drawing/2014/main" id="{7CEF053A-C76D-404F-92D0-CBE75CCABACD}"/>
              </a:ext>
            </a:extLst>
          </p:cNvPr>
          <p:cNvSpPr>
            <a:spLocks noGrp="1"/>
          </p:cNvSpPr>
          <p:nvPr>
            <p:ph type="sldNum" sz="quarter" idx="4"/>
          </p:nvPr>
        </p:nvSpPr>
        <p:spPr>
          <a:xfrm>
            <a:off x="9375912"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A00E85-90A3-4CAE-87FD-DD682019FBF9}" type="slidenum">
              <a:rPr kumimoji="0" lang="en-US" sz="1200" b="0" i="0" u="none" strike="noStrike" kern="1200" cap="none" spc="0" normalizeH="0" baseline="0" noProof="0" smtClean="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Text Placeholder 2">
            <a:extLst>
              <a:ext uri="{FF2B5EF4-FFF2-40B4-BE49-F238E27FC236}">
                <a16:creationId xmlns:a16="http://schemas.microsoft.com/office/drawing/2014/main" id="{10A3E5D5-F6B4-4147-9371-03A376BFFE28}"/>
              </a:ext>
              <a:ext uri="{C183D7F6-B498-43B3-948B-1728B52AA6E4}">
                <adec:decorative xmlns:adec="http://schemas.microsoft.com/office/drawing/2017/decorative" val="1"/>
              </a:ext>
            </a:extLst>
          </p:cNvPr>
          <p:cNvSpPr txBox="1">
            <a:spLocks/>
          </p:cNvSpPr>
          <p:nvPr userDrawn="1"/>
        </p:nvSpPr>
        <p:spPr>
          <a:xfrm>
            <a:off x="330200" y="119744"/>
            <a:ext cx="5394960" cy="356616"/>
          </a:xfrm>
          <a:prstGeom prst="rect">
            <a:avLst/>
          </a:prstGeom>
        </p:spPr>
        <p:txBody>
          <a:bodyPr lIns="73152" tIns="0" rIns="0" bIns="0" anchor="ctr"/>
          <a:lstStyle>
            <a:lvl1pPr marL="0" indent="0" algn="l" defTabSz="914400" rtl="0" eaLnBrk="1" latinLnBrk="0" hangingPunct="1">
              <a:lnSpc>
                <a:spcPct val="90000"/>
              </a:lnSpc>
              <a:spcBef>
                <a:spcPts val="0"/>
              </a:spcBef>
              <a:buFont typeface="Arial" panose="020B0604020202020204" pitchFamily="34" charset="0"/>
              <a:buNone/>
              <a:defRPr lang="en-US" sz="1000" b="1" kern="0" cap="all" spc="251"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189"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1000"/>
              </a:spcBef>
              <a:spcAft>
                <a:spcPts val="0"/>
              </a:spcAft>
              <a:buClr>
                <a:srgbClr val="787878"/>
              </a:buClr>
              <a:buSzPct val="75000"/>
              <a:buFont typeface="Arial" panose="020B0604020202020204" pitchFamily="34" charset="0"/>
              <a:buNone/>
              <a:tabLst/>
              <a:defRPr/>
            </a:pPr>
            <a:r>
              <a:rPr kumimoji="0" lang="en-US" sz="1000" b="1" i="0" u="none" strike="noStrike" kern="0" cap="all" spc="251"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ISSO Forum</a:t>
            </a:r>
          </a:p>
        </p:txBody>
      </p:sp>
      <p:sp>
        <p:nvSpPr>
          <p:cNvPr id="27" name="Title Placeholder 7">
            <a:extLst>
              <a:ext uri="{FF2B5EF4-FFF2-40B4-BE49-F238E27FC236}">
                <a16:creationId xmlns:a16="http://schemas.microsoft.com/office/drawing/2014/main" id="{AFABA1FC-144A-4D83-B167-44759D7741F7}"/>
              </a:ext>
            </a:extLst>
          </p:cNvPr>
          <p:cNvSpPr>
            <a:spLocks noGrp="1"/>
          </p:cNvSpPr>
          <p:nvPr>
            <p:ph type="title"/>
          </p:nvPr>
        </p:nvSpPr>
        <p:spPr>
          <a:xfrm>
            <a:off x="330201" y="419100"/>
            <a:ext cx="8533527" cy="566928"/>
          </a:xfrm>
          <a:prstGeom prst="rect">
            <a:avLst/>
          </a:prstGeom>
        </p:spPr>
        <p:txBody>
          <a:bodyPr vert="horz" lIns="73152" tIns="45720" rIns="91440" bIns="45720" rtlCol="0" anchor="ctr">
            <a:noAutofit/>
          </a:bodyPr>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28" name="Text Placeholder 4">
            <a:extLst>
              <a:ext uri="{FF2B5EF4-FFF2-40B4-BE49-F238E27FC236}">
                <a16:creationId xmlns:a16="http://schemas.microsoft.com/office/drawing/2014/main" id="{E0D8DB65-ED47-4411-8CE7-28E5348E1C33}"/>
              </a:ext>
            </a:extLst>
          </p:cNvPr>
          <p:cNvSpPr>
            <a:spLocks noGrp="1"/>
          </p:cNvSpPr>
          <p:nvPr>
            <p:ph type="body" sz="quarter" idx="11"/>
          </p:nvPr>
        </p:nvSpPr>
        <p:spPr>
          <a:xfrm>
            <a:off x="342727" y="1034648"/>
            <a:ext cx="11411712" cy="566928"/>
          </a:xfrm>
          <a:prstGeom prst="rect">
            <a:avLst/>
          </a:prstGeom>
        </p:spPr>
        <p:txBody>
          <a:bodyPr lIns="73152" tIns="9144" rIns="0" bIns="0"/>
          <a:lstStyle>
            <a:lvl1pPr marL="0" indent="0">
              <a:buNone/>
              <a:defRPr kumimoji="0" lang="en-US" sz="1600" b="0" i="0" u="none" strike="noStrike" kern="1200" cap="none" spc="-5"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a:lvl2pPr>
          </a:lstStyle>
          <a:p>
            <a:pPr marL="12700" marR="5080" lvl="0" indent="0" algn="l" defTabSz="914377" rtl="0" eaLnBrk="1" fontAlgn="auto" latinLnBrk="0" hangingPunct="1">
              <a:lnSpc>
                <a:spcPct val="100000"/>
              </a:lnSpc>
              <a:spcBef>
                <a:spcPts val="100"/>
              </a:spcBef>
              <a:spcAft>
                <a:spcPts val="0"/>
              </a:spcAft>
              <a:buClrTx/>
              <a:buSzTx/>
              <a:buFontTx/>
              <a:buNone/>
              <a:tabLst/>
              <a:defRPr/>
            </a:pPr>
            <a:r>
              <a:rPr lang="en-US"/>
              <a:t>Click to edit Master text styles</a:t>
            </a:r>
          </a:p>
        </p:txBody>
      </p:sp>
      <p:sp>
        <p:nvSpPr>
          <p:cNvPr id="31" name="Text Placeholder 4">
            <a:extLst>
              <a:ext uri="{FF2B5EF4-FFF2-40B4-BE49-F238E27FC236}">
                <a16:creationId xmlns:a16="http://schemas.microsoft.com/office/drawing/2014/main" id="{7F85466E-4D38-4209-94A5-68BF8EBD29F2}"/>
              </a:ext>
            </a:extLst>
          </p:cNvPr>
          <p:cNvSpPr>
            <a:spLocks noGrp="1"/>
          </p:cNvSpPr>
          <p:nvPr>
            <p:ph type="body" sz="quarter" idx="12"/>
          </p:nvPr>
        </p:nvSpPr>
        <p:spPr>
          <a:xfrm>
            <a:off x="342727" y="1858398"/>
            <a:ext cx="11411712" cy="3437612"/>
          </a:xfrm>
          <a:prstGeom prst="rect">
            <a:avLst/>
          </a:prstGeom>
        </p:spPr>
        <p:txBody>
          <a:bodyPr lIns="73152" tIns="9144" rIns="0" bIns="0"/>
          <a:lstStyle>
            <a:lvl1pPr marL="0" indent="0">
              <a:buNone/>
              <a:defRPr kumimoji="0" lang="en-US" sz="1600" b="0" i="0" u="none" strike="noStrike" kern="1200" cap="none" spc="-5"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a:lvl2pPr>
          </a:lstStyle>
          <a:p>
            <a:pPr marL="12700" marR="5080" lvl="0" indent="0" algn="l" defTabSz="914377" rtl="0" eaLnBrk="1" fontAlgn="auto" latinLnBrk="0" hangingPunct="1">
              <a:lnSpc>
                <a:spcPct val="100000"/>
              </a:lnSpc>
              <a:spcBef>
                <a:spcPts val="10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3396559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a:xfrm>
            <a:off x="550863" y="6507212"/>
            <a:ext cx="2628900" cy="153888"/>
          </a:xfrm>
          <a:prstGeom prst="rect">
            <a:avLst/>
          </a:prstGeom>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a:xfrm>
            <a:off x="3359150" y="6507212"/>
            <a:ext cx="6379210" cy="153888"/>
          </a:xfrm>
          <a:prstGeom prst="rect">
            <a:avLst/>
          </a:prstGeom>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a:xfrm>
            <a:off x="9948863" y="6507212"/>
            <a:ext cx="1692274" cy="153888"/>
          </a:xfrm>
          <a:prstGeom prst="rect">
            <a:avLst/>
          </a:prstGeom>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58365587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1" name="Title">
            <a:extLst>
              <a:ext uri="{FF2B5EF4-FFF2-40B4-BE49-F238E27FC236}">
                <a16:creationId xmlns:a16="http://schemas.microsoft.com/office/drawing/2014/main" id="{00AE4DA4-7AA1-469C-BA00-A4FB3204168E}"/>
              </a:ext>
            </a:extLst>
          </p:cNvPr>
          <p:cNvSpPr>
            <a:spLocks noGrp="1"/>
          </p:cNvSpPr>
          <p:nvPr>
            <p:ph type="title" hasCustomPrompt="1"/>
          </p:nvPr>
        </p:nvSpPr>
        <p:spPr>
          <a:xfrm>
            <a:off x="601180" y="1849890"/>
            <a:ext cx="10515600" cy="1325563"/>
          </a:xfrm>
          <a:prstGeom prst="rect">
            <a:avLst/>
          </a:prstGeom>
        </p:spPr>
        <p:txBody>
          <a:bodyPr anchor="b"/>
          <a:lstStyle>
            <a:lvl1pPr algn="l" defTabSz="914400" rtl="0" eaLnBrk="1" latinLnBrk="0" hangingPunct="1">
              <a:lnSpc>
                <a:spcPct val="90000"/>
              </a:lnSpc>
              <a:spcBef>
                <a:spcPct val="0"/>
              </a:spcBef>
              <a:buNone/>
              <a:defRPr lang="en-US" sz="3600" b="1" i="0" kern="1200" baseline="0" dirty="0">
                <a:solidFill>
                  <a:srgbClr val="20558A"/>
                </a:solidFill>
                <a:latin typeface="+mj-lt"/>
                <a:ea typeface="Arial" charset="0"/>
                <a:cs typeface="Arial" charset="0"/>
              </a:defRPr>
            </a:lvl1pPr>
          </a:lstStyle>
          <a:p>
            <a:r>
              <a:rPr lang="en-US"/>
              <a:t>Presentation Title</a:t>
            </a:r>
          </a:p>
        </p:txBody>
      </p:sp>
      <p:cxnSp>
        <p:nvCxnSpPr>
          <p:cNvPr id="3" name="Line">
            <a:extLst>
              <a:ext uri="{FF2B5EF4-FFF2-40B4-BE49-F238E27FC236}">
                <a16:creationId xmlns:a16="http://schemas.microsoft.com/office/drawing/2014/main" id="{A4851BDC-EAA4-49C4-BBB5-85AD4B9FAD59}"/>
              </a:ext>
              <a:ext uri="{C183D7F6-B498-43B3-948B-1728B52AA6E4}">
                <adec:decorative xmlns:adec="http://schemas.microsoft.com/office/drawing/2017/decorative" val="1"/>
              </a:ext>
            </a:extLst>
          </p:cNvPr>
          <p:cNvCxnSpPr>
            <a:cxnSpLocks/>
          </p:cNvCxnSpPr>
          <p:nvPr userDrawn="1"/>
        </p:nvCxnSpPr>
        <p:spPr>
          <a:xfrm>
            <a:off x="601180" y="3429000"/>
            <a:ext cx="11073839" cy="0"/>
          </a:xfrm>
          <a:prstGeom prst="line">
            <a:avLst/>
          </a:prstGeom>
          <a:ln w="19050">
            <a:solidFill>
              <a:srgbClr val="20558A"/>
            </a:solidFill>
          </a:ln>
        </p:spPr>
        <p:style>
          <a:lnRef idx="1">
            <a:schemeClr val="accent1"/>
          </a:lnRef>
          <a:fillRef idx="0">
            <a:schemeClr val="accent1"/>
          </a:fillRef>
          <a:effectRef idx="0">
            <a:schemeClr val="accent1"/>
          </a:effectRef>
          <a:fontRef idx="minor">
            <a:schemeClr val="tx1"/>
          </a:fontRef>
        </p:style>
      </p:cxnSp>
      <p:sp>
        <p:nvSpPr>
          <p:cNvPr id="19" name="Text">
            <a:extLst>
              <a:ext uri="{FF2B5EF4-FFF2-40B4-BE49-F238E27FC236}">
                <a16:creationId xmlns:a16="http://schemas.microsoft.com/office/drawing/2014/main" id="{D39219F0-BE15-452D-9098-D5A7EA172138}"/>
              </a:ext>
            </a:extLst>
          </p:cNvPr>
          <p:cNvSpPr>
            <a:spLocks noGrp="1"/>
          </p:cNvSpPr>
          <p:nvPr>
            <p:ph type="body" sz="quarter" idx="13" hasCustomPrompt="1"/>
          </p:nvPr>
        </p:nvSpPr>
        <p:spPr>
          <a:xfrm>
            <a:off x="601180" y="3703068"/>
            <a:ext cx="11123154" cy="4445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b="1" kern="1200" baseline="0" dirty="0" smtClean="0">
                <a:solidFill>
                  <a:schemeClr val="tx2"/>
                </a:solidFill>
                <a:latin typeface="+mn-lt"/>
                <a:ea typeface="+mn-ea"/>
                <a:cs typeface="+mn-cs"/>
              </a:defRPr>
            </a:lvl1pPr>
          </a:lstStyle>
          <a:p>
            <a:pPr lvl="0"/>
            <a:r>
              <a:rPr lang="en-US"/>
              <a:t>Presenter Name</a:t>
            </a:r>
          </a:p>
        </p:txBody>
      </p:sp>
      <p:sp>
        <p:nvSpPr>
          <p:cNvPr id="17" name="Text">
            <a:extLst>
              <a:ext uri="{FF2B5EF4-FFF2-40B4-BE49-F238E27FC236}">
                <a16:creationId xmlns:a16="http://schemas.microsoft.com/office/drawing/2014/main" id="{FD6D587C-649B-4604-B15A-601FB137A30B}"/>
              </a:ext>
            </a:extLst>
          </p:cNvPr>
          <p:cNvSpPr>
            <a:spLocks noGrp="1"/>
          </p:cNvSpPr>
          <p:nvPr>
            <p:ph type="body" sz="quarter" idx="12" hasCustomPrompt="1"/>
          </p:nvPr>
        </p:nvSpPr>
        <p:spPr>
          <a:xfrm>
            <a:off x="601180" y="4192254"/>
            <a:ext cx="11123154" cy="444500"/>
          </a:xfrm>
          <a:prstGeom prst="rect">
            <a:avLst/>
          </a:prstGeom>
        </p:spPr>
        <p:txBody>
          <a:bodyPr/>
          <a:lstStyle>
            <a:lvl1pPr marL="0" indent="0">
              <a:buNone/>
              <a:defRPr sz="2000">
                <a:solidFill>
                  <a:schemeClr val="tx1"/>
                </a:solidFill>
                <a:latin typeface="Calibri Light" panose="020F0302020204030204" pitchFamily="34" charset="0"/>
                <a:cs typeface="Calibri Light" panose="020F0302020204030204" pitchFamily="34" charset="0"/>
              </a:defRPr>
            </a:lvl1pPr>
          </a:lstStyle>
          <a:p>
            <a:pPr lvl="0"/>
            <a:r>
              <a:rPr lang="en-US"/>
              <a:t>Presenter Title</a:t>
            </a:r>
          </a:p>
        </p:txBody>
      </p:sp>
      <p:sp>
        <p:nvSpPr>
          <p:cNvPr id="22" name="Text">
            <a:extLst>
              <a:ext uri="{FF2B5EF4-FFF2-40B4-BE49-F238E27FC236}">
                <a16:creationId xmlns:a16="http://schemas.microsoft.com/office/drawing/2014/main" id="{87B61E2A-3EC6-4004-B404-7124A13F85AD}"/>
              </a:ext>
            </a:extLst>
          </p:cNvPr>
          <p:cNvSpPr>
            <a:spLocks noGrp="1"/>
          </p:cNvSpPr>
          <p:nvPr>
            <p:ph type="body" sz="quarter" idx="14" hasCustomPrompt="1"/>
          </p:nvPr>
        </p:nvSpPr>
        <p:spPr>
          <a:xfrm>
            <a:off x="551865" y="6172201"/>
            <a:ext cx="11123154" cy="444500"/>
          </a:xfrm>
          <a:prstGeom prst="rect">
            <a:avLst/>
          </a:prstGeom>
        </p:spPr>
        <p:txBody>
          <a:bodyPr/>
          <a:lstStyle>
            <a:lvl1pPr marL="0" indent="0" algn="r">
              <a:buNone/>
              <a:defRPr sz="2000">
                <a:solidFill>
                  <a:schemeClr val="accent3"/>
                </a:solidFill>
                <a:latin typeface="Calibri Light" panose="020F0302020204030204" pitchFamily="34" charset="0"/>
                <a:cs typeface="Calibri Light" panose="020F0302020204030204" pitchFamily="34" charset="0"/>
              </a:defRPr>
            </a:lvl1pPr>
          </a:lstStyle>
          <a:p>
            <a:pPr lvl="0"/>
            <a:r>
              <a:rPr lang="en-US"/>
              <a:t>Month Year</a:t>
            </a:r>
          </a:p>
        </p:txBody>
      </p:sp>
    </p:spTree>
    <p:extLst>
      <p:ext uri="{BB962C8B-B14F-4D97-AF65-F5344CB8AC3E}">
        <p14:creationId xmlns:p14="http://schemas.microsoft.com/office/powerpoint/2010/main" val="231572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5" name="Deck Title">
            <a:extLst>
              <a:ext uri="{FF2B5EF4-FFF2-40B4-BE49-F238E27FC236}">
                <a16:creationId xmlns:a16="http://schemas.microsoft.com/office/drawing/2014/main" id="{CE200A55-16AF-44AB-B768-D3460BFBF6B5}"/>
              </a:ext>
              <a:ext uri="{C183D7F6-B498-43B3-948B-1728B52AA6E4}">
                <adec:decorative xmlns:adec="http://schemas.microsoft.com/office/drawing/2017/decorative" val="1"/>
              </a:ext>
            </a:extLst>
          </p:cNvPr>
          <p:cNvSpPr>
            <a:spLocks noGrp="1"/>
          </p:cNvSpPr>
          <p:nvPr>
            <p:ph type="body" sz="quarter" idx="11" hasCustomPrompt="1"/>
          </p:nvPr>
        </p:nvSpPr>
        <p:spPr>
          <a:xfrm>
            <a:off x="647699" y="1566782"/>
            <a:ext cx="4236653" cy="222070"/>
          </a:xfrm>
          <a:prstGeom prst="rect">
            <a:avLst/>
          </a:prstGeom>
        </p:spPr>
        <p:txBody>
          <a:bodyPr/>
          <a:lstStyle>
            <a:lvl1pPr marL="0" indent="0">
              <a:buNone/>
              <a:defRPr lang="en-US" sz="900" b="0" kern="1200" spc="300" dirty="0" smtClean="0">
                <a:solidFill>
                  <a:schemeClr val="accent3"/>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1" name="Title">
            <a:extLst>
              <a:ext uri="{FF2B5EF4-FFF2-40B4-BE49-F238E27FC236}">
                <a16:creationId xmlns:a16="http://schemas.microsoft.com/office/drawing/2014/main" id="{1C1626E9-E194-4EF0-83CD-DA1CE8F1E3C6}"/>
              </a:ext>
            </a:extLst>
          </p:cNvPr>
          <p:cNvSpPr>
            <a:spLocks noGrp="1"/>
          </p:cNvSpPr>
          <p:nvPr>
            <p:ph type="title" hasCustomPrompt="1"/>
          </p:nvPr>
        </p:nvSpPr>
        <p:spPr>
          <a:xfrm>
            <a:off x="647834" y="1925256"/>
            <a:ext cx="10515600" cy="505266"/>
          </a:xfrm>
          <a:prstGeom prst="rect">
            <a:avLst/>
          </a:prstGeom>
        </p:spPr>
        <p:txBody>
          <a:bodyPr anchor="ctr"/>
          <a:lstStyle>
            <a:lvl1pPr>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3" name="Text">
            <a:extLst>
              <a:ext uri="{FF2B5EF4-FFF2-40B4-BE49-F238E27FC236}">
                <a16:creationId xmlns:a16="http://schemas.microsoft.com/office/drawing/2014/main" id="{3C8A3CA2-E55A-41C2-BFAD-45B3CDBE0067}"/>
              </a:ext>
            </a:extLst>
          </p:cNvPr>
          <p:cNvSpPr>
            <a:spLocks noGrp="1"/>
          </p:cNvSpPr>
          <p:nvPr>
            <p:ph type="body" sz="quarter" idx="10" hasCustomPrompt="1"/>
          </p:nvPr>
        </p:nvSpPr>
        <p:spPr>
          <a:xfrm>
            <a:off x="716294" y="2651091"/>
            <a:ext cx="10834356" cy="3432311"/>
          </a:xfrm>
          <a:prstGeom prst="rect">
            <a:avLst/>
          </a:prstGeom>
        </p:spPr>
        <p:txBody>
          <a:bodyPr/>
          <a:lstStyle>
            <a:lvl1pPr marL="457200" indent="-457200" algn="l" defTabSz="457200" rtl="0" eaLnBrk="0" fontAlgn="base" latinLnBrk="0" hangingPunct="0">
              <a:lnSpc>
                <a:spcPct val="150000"/>
              </a:lnSpc>
              <a:spcBef>
                <a:spcPct val="20000"/>
              </a:spcBef>
              <a:spcAft>
                <a:spcPct val="0"/>
              </a:spcAft>
              <a:buClr>
                <a:schemeClr val="tx1"/>
              </a:buClr>
              <a:buFont typeface="+mj-lt"/>
              <a:buAutoNum type="arabicPeriod"/>
              <a:defRPr lang="en-US" sz="1800" b="0" kern="1200" dirty="0" smtClean="0">
                <a:solidFill>
                  <a:schemeClr val="tx1"/>
                </a:solidFill>
                <a:latin typeface="+mn-lt"/>
                <a:ea typeface="Arial" charset="0"/>
                <a:cs typeface="Calibri" panose="020F0502020204030204" pitchFamily="34" charset="0"/>
              </a:defRPr>
            </a:lvl1pPr>
            <a:lvl2pPr marL="457200" indent="0">
              <a:buNone/>
              <a:defRPr/>
            </a:lvl2pPr>
          </a:lstStyle>
          <a:p>
            <a:pPr lvl="0"/>
            <a:r>
              <a:rPr lang="en-US"/>
              <a:t>Title of Section 1</a:t>
            </a:r>
          </a:p>
          <a:p>
            <a:pPr lvl="0"/>
            <a:endParaRPr lang="en-US"/>
          </a:p>
        </p:txBody>
      </p:sp>
      <p:sp>
        <p:nvSpPr>
          <p:cNvPr id="4" name="Slide Number">
            <a:extLst>
              <a:ext uri="{FF2B5EF4-FFF2-40B4-BE49-F238E27FC236}">
                <a16:creationId xmlns:a16="http://schemas.microsoft.com/office/drawing/2014/main" id="{2D63E412-C8C2-4803-A644-0245E2433D32}"/>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2255053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10" name="Shape">
            <a:extLst>
              <a:ext uri="{C183D7F6-B498-43B3-948B-1728B52AA6E4}">
                <adec:decorative xmlns:adec="http://schemas.microsoft.com/office/drawing/2017/decorative" val="1"/>
              </a:ext>
            </a:extLst>
          </p:cNvPr>
          <p:cNvSpPr/>
          <p:nvPr userDrawn="1"/>
        </p:nvSpPr>
        <p:spPr>
          <a:xfrm>
            <a:off x="0" y="0"/>
            <a:ext cx="12190643" cy="93192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CIT Logo">
            <a:extLst>
              <a:ext uri="{FF2B5EF4-FFF2-40B4-BE49-F238E27FC236}">
                <a16:creationId xmlns:a16="http://schemas.microsoft.com/office/drawing/2014/main" id="{6F0553D6-B6F5-4F07-AC12-9265B78578F1}"/>
              </a:ext>
              <a:ext uri="{C183D7F6-B498-43B3-948B-1728B52AA6E4}">
                <adec:decorative xmlns:adec="http://schemas.microsoft.com/office/drawing/2017/decorative" val="1"/>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377427" y="483375"/>
            <a:ext cx="1392265" cy="445694"/>
          </a:xfrm>
          <a:prstGeom prst="rect">
            <a:avLst/>
          </a:prstGeom>
        </p:spPr>
      </p:pic>
      <p:sp>
        <p:nvSpPr>
          <p:cNvPr id="14" name="Deck Title">
            <a:extLst>
              <a:ext uri="{FF2B5EF4-FFF2-40B4-BE49-F238E27FC236}">
                <a16:creationId xmlns:a16="http://schemas.microsoft.com/office/drawing/2014/main" id="{61A0323D-0169-442C-9B3C-C9C76326651F}"/>
              </a:ext>
              <a:ext uri="{C183D7F6-B498-43B3-948B-1728B52AA6E4}">
                <adec:decorative xmlns:adec="http://schemas.microsoft.com/office/drawing/2017/decorative" val="1"/>
              </a:ext>
            </a:extLst>
          </p:cNvPr>
          <p:cNvSpPr>
            <a:spLocks noGrp="1"/>
          </p:cNvSpPr>
          <p:nvPr>
            <p:ph type="body" sz="quarter" idx="11" hasCustomPrompt="1"/>
          </p:nvPr>
        </p:nvSpPr>
        <p:spPr>
          <a:xfrm>
            <a:off x="450849" y="2227764"/>
            <a:ext cx="4236653" cy="222070"/>
          </a:xfrm>
          <a:prstGeom prst="rect">
            <a:avLst/>
          </a:prstGeom>
        </p:spPr>
        <p:txBody>
          <a:bodyPr>
            <a:noAutofit/>
          </a:bodyPr>
          <a:lstStyle>
            <a:lvl1pPr marL="0" indent="0">
              <a:buNone/>
              <a:defRPr lang="en-US" sz="900" b="0" kern="1200" spc="300" dirty="0" smtClean="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 name="Title"/>
          <p:cNvSpPr>
            <a:spLocks noGrp="1"/>
          </p:cNvSpPr>
          <p:nvPr>
            <p:ph type="ctrTitle" hasCustomPrompt="1"/>
          </p:nvPr>
        </p:nvSpPr>
        <p:spPr>
          <a:xfrm>
            <a:off x="455878" y="2678435"/>
            <a:ext cx="11277532" cy="643214"/>
          </a:xfrm>
        </p:spPr>
        <p:txBody>
          <a:bodyPr anchor="b">
            <a:noAutofit/>
          </a:bodyPr>
          <a:lstStyle>
            <a:lvl1pPr algn="l">
              <a:lnSpc>
                <a:spcPct val="90000"/>
              </a:lnSpc>
              <a:defRPr sz="3600" b="1" i="0" baseline="0">
                <a:solidFill>
                  <a:schemeClr val="bg1"/>
                </a:solidFill>
                <a:latin typeface="+mj-lt"/>
                <a:ea typeface="Arial" charset="0"/>
                <a:cs typeface="Arial" charset="0"/>
              </a:defRPr>
            </a:lvl1pPr>
          </a:lstStyle>
          <a:p>
            <a:r>
              <a:rPr lang="en-US"/>
              <a:t>Section Title</a:t>
            </a:r>
          </a:p>
        </p:txBody>
      </p:sp>
      <p:cxnSp>
        <p:nvCxnSpPr>
          <p:cNvPr id="4" name="Line">
            <a:extLst>
              <a:ext uri="{C183D7F6-B498-43B3-948B-1728B52AA6E4}">
                <adec:decorative xmlns:adec="http://schemas.microsoft.com/office/drawing/2017/decorative" val="1"/>
              </a:ext>
            </a:extLst>
          </p:cNvPr>
          <p:cNvCxnSpPr/>
          <p:nvPr userDrawn="1"/>
        </p:nvCxnSpPr>
        <p:spPr>
          <a:xfrm>
            <a:off x="455878" y="3429000"/>
            <a:ext cx="11277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cNvSpPr>
            <a:spLocks noGrp="1"/>
          </p:cNvSpPr>
          <p:nvPr>
            <p:ph type="subTitle" idx="1" hasCustomPrompt="1"/>
          </p:nvPr>
        </p:nvSpPr>
        <p:spPr>
          <a:xfrm>
            <a:off x="455878" y="3657601"/>
            <a:ext cx="11277532" cy="365126"/>
          </a:xfrm>
        </p:spPr>
        <p:txBody>
          <a:bodyPr>
            <a:noAutofit/>
          </a:bodyPr>
          <a:lstStyle>
            <a:lvl1pPr marL="0" indent="0" algn="l">
              <a:lnSpc>
                <a:spcPct val="90000"/>
              </a:lnSpc>
              <a:buNone/>
              <a:defRPr sz="1800" baseline="0">
                <a:solidFill>
                  <a:schemeClr val="bg1"/>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Short subtitle – delete if not needed</a:t>
            </a:r>
          </a:p>
        </p:txBody>
      </p:sp>
      <p:sp>
        <p:nvSpPr>
          <p:cNvPr id="13" name="Slide Number">
            <a:extLst>
              <a:ext uri="{FF2B5EF4-FFF2-40B4-BE49-F238E27FC236}">
                <a16:creationId xmlns:a16="http://schemas.microsoft.com/office/drawing/2014/main" id="{71CB9674-4F5E-4B86-98EE-26326F4470F7}"/>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spTree>
    <p:extLst>
      <p:ext uri="{BB962C8B-B14F-4D97-AF65-F5344CB8AC3E}">
        <p14:creationId xmlns:p14="http://schemas.microsoft.com/office/powerpoint/2010/main" val="42272042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6" name="Deck Title">
            <a:extLst>
              <a:ext uri="{FF2B5EF4-FFF2-40B4-BE49-F238E27FC236}">
                <a16:creationId xmlns:a16="http://schemas.microsoft.com/office/drawing/2014/main" id="{F81BBA38-F575-4110-91FC-AA1141E7E037}"/>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smtClean="0">
                <a:solidFill>
                  <a:schemeClr val="accent3"/>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8" name="Title">
            <a:extLst>
              <a:ext uri="{FF2B5EF4-FFF2-40B4-BE49-F238E27FC236}">
                <a16:creationId xmlns:a16="http://schemas.microsoft.com/office/drawing/2014/main" id="{256FD277-D9E7-4978-98E7-47FC246F5729}"/>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7" name="Subtitle">
            <a:extLst>
              <a:ext uri="{FF2B5EF4-FFF2-40B4-BE49-F238E27FC236}">
                <a16:creationId xmlns:a16="http://schemas.microsoft.com/office/drawing/2014/main" id="{10A1DA17-EFDE-4826-AB97-4DF767A65471}"/>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2" name="Text">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611" y="1970604"/>
            <a:ext cx="11323109" cy="4415007"/>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b="0">
                <a:solidFill>
                  <a:srgbClr val="000000"/>
                </a:solidFill>
              </a:defRPr>
            </a:lvl1pPr>
            <a:lvl2pPr marL="800100" indent="-342900">
              <a:lnSpc>
                <a:spcPct val="100000"/>
              </a:lnSpc>
              <a:spcBef>
                <a:spcPts val="0"/>
              </a:spcBef>
              <a:spcAft>
                <a:spcPts val="1200"/>
              </a:spcAft>
              <a:buFont typeface="Courier New" panose="02070309020205020404" pitchFamily="49" charset="0"/>
              <a:buChar char="o"/>
              <a:defRPr sz="1400"/>
            </a:lvl2pPr>
          </a:lstStyle>
          <a:p>
            <a:pPr lvl="0"/>
            <a:r>
              <a:rPr lang="en-US"/>
              <a:t>Bulleted list –first few words of each bullet should be bolded in the NIH blue from the Theme Colors in the PowerPoint ribbon, and the rest should be un-bolded in black</a:t>
            </a:r>
          </a:p>
          <a:p>
            <a:pPr lvl="1"/>
            <a:r>
              <a:rPr lang="en-US"/>
              <a:t>Sub-bullet</a:t>
            </a:r>
          </a:p>
        </p:txBody>
      </p:sp>
      <p:sp>
        <p:nvSpPr>
          <p:cNvPr id="13" name="Slide Number">
            <a:extLst>
              <a:ext uri="{FF2B5EF4-FFF2-40B4-BE49-F238E27FC236}">
                <a16:creationId xmlns:a16="http://schemas.microsoft.com/office/drawing/2014/main" id="{D36B9703-E8CD-4820-92D1-3A3A1F04835B}"/>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40950003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Bulleted Lists">
    <p:spTree>
      <p:nvGrpSpPr>
        <p:cNvPr id="1" name=""/>
        <p:cNvGrpSpPr/>
        <p:nvPr/>
      </p:nvGrpSpPr>
      <p:grpSpPr>
        <a:xfrm>
          <a:off x="0" y="0"/>
          <a:ext cx="0" cy="0"/>
          <a:chOff x="0" y="0"/>
          <a:chExt cx="0" cy="0"/>
        </a:xfrm>
      </p:grpSpPr>
      <p:sp>
        <p:nvSpPr>
          <p:cNvPr id="18" name="Deck Title">
            <a:extLst>
              <a:ext uri="{FF2B5EF4-FFF2-40B4-BE49-F238E27FC236}">
                <a16:creationId xmlns:a16="http://schemas.microsoft.com/office/drawing/2014/main" id="{7A4357C8-6386-4B36-A2EC-426BDD121873}"/>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smtClean="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9" name="Title">
            <a:extLst>
              <a:ext uri="{FF2B5EF4-FFF2-40B4-BE49-F238E27FC236}">
                <a16:creationId xmlns:a16="http://schemas.microsoft.com/office/drawing/2014/main" id="{6654D8D0-1FD3-4E7D-AD34-4CC7FC02C253}"/>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A27A6A25-8474-492A-B7DC-023C91824AD2}"/>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4" name="Shape">
            <a:extLst>
              <a:ext uri="{FF2B5EF4-FFF2-40B4-BE49-F238E27FC236}">
                <a16:creationId xmlns:a16="http://schemas.microsoft.com/office/drawing/2014/main" id="{CAE092BC-1D7E-403B-B3EC-FFA497B33819}"/>
              </a:ext>
              <a:ext uri="{C183D7F6-B498-43B3-948B-1728B52AA6E4}">
                <adec:decorative xmlns:adec="http://schemas.microsoft.com/office/drawing/2017/decorative" val="1"/>
              </a:ext>
            </a:extLst>
          </p:cNvPr>
          <p:cNvSpPr/>
          <p:nvPr userDrawn="1"/>
        </p:nvSpPr>
        <p:spPr>
          <a:xfrm>
            <a:off x="534827" y="1857768"/>
            <a:ext cx="3657600" cy="4606532"/>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6" name="Heading">
            <a:extLst>
              <a:ext uri="{FF2B5EF4-FFF2-40B4-BE49-F238E27FC236}">
                <a16:creationId xmlns:a16="http://schemas.microsoft.com/office/drawing/2014/main" id="{AB3A5235-C18D-4A51-968D-22BB77BD47C9}"/>
              </a:ext>
            </a:extLst>
          </p:cNvPr>
          <p:cNvSpPr>
            <a:spLocks noGrp="1"/>
          </p:cNvSpPr>
          <p:nvPr>
            <p:ph type="body" sz="quarter" idx="36" hasCustomPrompt="1"/>
          </p:nvPr>
        </p:nvSpPr>
        <p:spPr>
          <a:xfrm>
            <a:off x="629464" y="1969110"/>
            <a:ext cx="342655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sp>
        <p:nvSpPr>
          <p:cNvPr id="37" name="Text">
            <a:extLst>
              <a:ext uri="{FF2B5EF4-FFF2-40B4-BE49-F238E27FC236}">
                <a16:creationId xmlns:a16="http://schemas.microsoft.com/office/drawing/2014/main" id="{01ECAAD3-36D4-4CD8-8BAC-A1762CE5EE7B}"/>
              </a:ext>
            </a:extLst>
          </p:cNvPr>
          <p:cNvSpPr>
            <a:spLocks noGrp="1"/>
          </p:cNvSpPr>
          <p:nvPr>
            <p:ph type="body" sz="quarter" idx="29" hasCustomPrompt="1"/>
          </p:nvPr>
        </p:nvSpPr>
        <p:spPr>
          <a:xfrm>
            <a:off x="629464" y="2284841"/>
            <a:ext cx="3421771"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8" name="Text">
            <a:extLst>
              <a:ext uri="{FF2B5EF4-FFF2-40B4-BE49-F238E27FC236}">
                <a16:creationId xmlns:a16="http://schemas.microsoft.com/office/drawing/2014/main" id="{53A8B516-ABBB-4895-9D29-2C0C280749B8}"/>
              </a:ext>
            </a:extLst>
          </p:cNvPr>
          <p:cNvSpPr>
            <a:spLocks noGrp="1"/>
          </p:cNvSpPr>
          <p:nvPr>
            <p:ph type="body" sz="quarter" idx="50" hasCustomPrompt="1"/>
          </p:nvPr>
        </p:nvSpPr>
        <p:spPr>
          <a:xfrm>
            <a:off x="629464" y="2971800"/>
            <a:ext cx="3428119" cy="3333750"/>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Font typeface="Courier New" panose="02070309020205020404" pitchFamily="49" charset="0"/>
              <a:buNone/>
              <a:defRPr sz="1200"/>
            </a:lvl2pPr>
          </a:lstStyle>
          <a:p>
            <a:pPr lvl="0"/>
            <a:r>
              <a:rPr lang="en-US"/>
              <a:t>Bulleted list –first few words of each bullet should be bolded in the NIH blue from the Theme Colors in the PowerPoint ribbon, and the rest should be un-bolded in black</a:t>
            </a:r>
          </a:p>
        </p:txBody>
      </p:sp>
      <p:cxnSp>
        <p:nvCxnSpPr>
          <p:cNvPr id="5" name="Line">
            <a:extLst>
              <a:ext uri="{FF2B5EF4-FFF2-40B4-BE49-F238E27FC236}">
                <a16:creationId xmlns:a16="http://schemas.microsoft.com/office/drawing/2014/main" id="{661B7776-714D-4479-8651-BCF7EF9364A5}"/>
              </a:ext>
              <a:ext uri="{C183D7F6-B498-43B3-948B-1728B52AA6E4}">
                <adec:decorative xmlns:adec="http://schemas.microsoft.com/office/drawing/2017/decorative" val="1"/>
              </a:ext>
            </a:extLst>
          </p:cNvPr>
          <p:cNvCxnSpPr/>
          <p:nvPr userDrawn="1"/>
        </p:nvCxnSpPr>
        <p:spPr>
          <a:xfrm>
            <a:off x="4940300" y="2126704"/>
            <a:ext cx="6662991"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9" name="Heading">
            <a:extLst>
              <a:ext uri="{FF2B5EF4-FFF2-40B4-BE49-F238E27FC236}">
                <a16:creationId xmlns:a16="http://schemas.microsoft.com/office/drawing/2014/main" id="{82EC4FA8-A6A1-4ADB-9B95-B32FBAA04FC8}"/>
              </a:ext>
            </a:extLst>
          </p:cNvPr>
          <p:cNvSpPr>
            <a:spLocks noGrp="1"/>
          </p:cNvSpPr>
          <p:nvPr>
            <p:ph type="body" sz="quarter" idx="52" hasCustomPrompt="1"/>
          </p:nvPr>
        </p:nvSpPr>
        <p:spPr>
          <a:xfrm>
            <a:off x="4479092" y="1968569"/>
            <a:ext cx="2651760" cy="316271"/>
          </a:xfrm>
          <a:prstGeom prst="rect">
            <a:avLst/>
          </a:prstGeom>
          <a:solidFill>
            <a:schemeClr val="bg1"/>
          </a:solidFill>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sp>
        <p:nvSpPr>
          <p:cNvPr id="9" name="Text">
            <a:extLst>
              <a:ext uri="{FF2B5EF4-FFF2-40B4-BE49-F238E27FC236}">
                <a16:creationId xmlns:a16="http://schemas.microsoft.com/office/drawing/2014/main" id="{53A73D80-A587-4562-9A98-F86452171A9E}"/>
              </a:ext>
            </a:extLst>
          </p:cNvPr>
          <p:cNvSpPr>
            <a:spLocks noGrp="1"/>
          </p:cNvSpPr>
          <p:nvPr>
            <p:ph type="body" sz="quarter" idx="51" hasCustomPrompt="1"/>
          </p:nvPr>
        </p:nvSpPr>
        <p:spPr>
          <a:xfrm>
            <a:off x="4479093" y="2284841"/>
            <a:ext cx="7124200" cy="487555"/>
          </a:xfrm>
          <a:prstGeom prst="rect">
            <a:avLst/>
          </a:prstGeom>
        </p:spPr>
        <p:txBody>
          <a:bodyPr/>
          <a:lstStyle>
            <a:lvl1pPr marL="0" indent="0">
              <a:lnSpc>
                <a:spcPct val="100000"/>
              </a:lnSpc>
              <a:spcBef>
                <a:spcPts val="0"/>
              </a:spcBef>
              <a:spcAft>
                <a:spcPts val="1200"/>
              </a:spcAft>
              <a:buNone/>
              <a:defRPr sz="1400">
                <a:solidFill>
                  <a:srgbClr val="000000"/>
                </a:solidFill>
              </a:defRPr>
            </a:lvl1pPr>
            <a:lvl2pPr>
              <a:lnSpc>
                <a:spcPct val="100000"/>
              </a:lnSpc>
              <a:spcBef>
                <a:spcPts val="0"/>
              </a:spcBef>
              <a:spcAft>
                <a:spcPts val="600"/>
              </a:spcAft>
              <a:defRPr sz="1400">
                <a:solidFill>
                  <a:srgbClr val="000000"/>
                </a:solidFill>
              </a:defRPr>
            </a:lvl2pPr>
            <a:lvl3pPr marL="1143000" indent="-228600">
              <a:lnSpc>
                <a:spcPct val="100000"/>
              </a:lnSpc>
              <a:spcBef>
                <a:spcPts val="0"/>
              </a:spcBef>
              <a:spcAft>
                <a:spcPts val="600"/>
              </a:spcAft>
              <a:buFont typeface="Courier New" panose="02070309020205020404" pitchFamily="49" charset="0"/>
              <a:buChar char="o"/>
              <a:defRPr sz="1400">
                <a:solidFill>
                  <a:srgbClr val="000000"/>
                </a:solidFill>
              </a:defRPr>
            </a:lvl3pPr>
          </a:lstStyle>
          <a:p>
            <a:pPr lvl="0"/>
            <a:r>
              <a:rPr lang="en-US"/>
              <a:t>Introduction to this section, which can be one to two lines</a:t>
            </a:r>
          </a:p>
        </p:txBody>
      </p:sp>
      <p:sp>
        <p:nvSpPr>
          <p:cNvPr id="12" name="Text">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9091" y="2968199"/>
            <a:ext cx="7124200" cy="3491279"/>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Font typeface="Courier New" panose="02070309020205020404" pitchFamily="49" charset="0"/>
              <a:buNone/>
              <a:defRPr sz="1400"/>
            </a:lvl2pPr>
          </a:lstStyle>
          <a:p>
            <a:pPr lvl="0"/>
            <a:r>
              <a:rPr lang="en-US"/>
              <a:t>Bulleted list –first few words of each bullet should be bolded in the NIH blue from the Theme Colors in the PowerPoint ribbon, and the rest should be un-bolded in black</a:t>
            </a:r>
          </a:p>
        </p:txBody>
      </p:sp>
      <p:sp>
        <p:nvSpPr>
          <p:cNvPr id="16" name="Slide Number">
            <a:extLst>
              <a:ext uri="{FF2B5EF4-FFF2-40B4-BE49-F238E27FC236}">
                <a16:creationId xmlns:a16="http://schemas.microsoft.com/office/drawing/2014/main" id="{B482DAE9-1BCD-4CE6-B874-1D2C33C639DC}"/>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87711013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creenshot or Image with Bullets">
    <p:spTree>
      <p:nvGrpSpPr>
        <p:cNvPr id="1" name=""/>
        <p:cNvGrpSpPr/>
        <p:nvPr/>
      </p:nvGrpSpPr>
      <p:grpSpPr>
        <a:xfrm>
          <a:off x="0" y="0"/>
          <a:ext cx="0" cy="0"/>
          <a:chOff x="0" y="0"/>
          <a:chExt cx="0" cy="0"/>
        </a:xfrm>
      </p:grpSpPr>
      <p:sp>
        <p:nvSpPr>
          <p:cNvPr id="14" name="Deck Title">
            <a:extLst>
              <a:ext uri="{FF2B5EF4-FFF2-40B4-BE49-F238E27FC236}">
                <a16:creationId xmlns:a16="http://schemas.microsoft.com/office/drawing/2014/main" id="{2C777CAC-D197-434F-B733-647A796AAA41}"/>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8" name="Title">
            <a:extLst>
              <a:ext uri="{FF2B5EF4-FFF2-40B4-BE49-F238E27FC236}">
                <a16:creationId xmlns:a16="http://schemas.microsoft.com/office/drawing/2014/main" id="{040CCC43-F27D-4846-B9AF-DF02CFD3707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4761E260-C5FB-41B7-A451-CCD40755FCA1}"/>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4" name="Image">
            <a:extLst>
              <a:ext uri="{FF2B5EF4-FFF2-40B4-BE49-F238E27FC236}">
                <a16:creationId xmlns:a16="http://schemas.microsoft.com/office/drawing/2014/main" id="{C3098E84-38C6-4C6E-AFCA-906B1EC1329B}"/>
              </a:ext>
            </a:extLst>
          </p:cNvPr>
          <p:cNvSpPr>
            <a:spLocks noGrp="1"/>
          </p:cNvSpPr>
          <p:nvPr>
            <p:ph type="pic" sz="quarter" idx="53" hasCustomPrompt="1"/>
          </p:nvPr>
        </p:nvSpPr>
        <p:spPr>
          <a:xfrm>
            <a:off x="452438" y="1807201"/>
            <a:ext cx="5765800" cy="4758641"/>
          </a:xfrm>
          <a:prstGeom prst="rect">
            <a:avLst/>
          </a:prstGeom>
          <a:effectLst>
            <a:outerShdw blurRad="76200" dir="13500000" sy="23000" kx="1200000" algn="br" rotWithShape="0">
              <a:prstClr val="black">
                <a:alpha val="20000"/>
              </a:prstClr>
            </a:outerShdw>
          </a:effectLst>
        </p:spPr>
        <p:txBody>
          <a:bodyPr/>
          <a:lstStyle>
            <a:lvl1pPr marL="0" indent="0" algn="ctr">
              <a:buNone/>
              <a:defRPr sz="1400" b="1"/>
            </a:lvl1pPr>
          </a:lstStyle>
          <a:p>
            <a:r>
              <a:rPr lang="en-US"/>
              <a:t>Click the icon below to insert an image from your computer.</a:t>
            </a:r>
          </a:p>
        </p:txBody>
      </p:sp>
      <p:sp>
        <p:nvSpPr>
          <p:cNvPr id="39" name="Heading">
            <a:extLst>
              <a:ext uri="{FF2B5EF4-FFF2-40B4-BE49-F238E27FC236}">
                <a16:creationId xmlns:a16="http://schemas.microsoft.com/office/drawing/2014/main" id="{82EC4FA8-A6A1-4ADB-9B95-B32FBAA04FC8}"/>
              </a:ext>
            </a:extLst>
          </p:cNvPr>
          <p:cNvSpPr>
            <a:spLocks noGrp="1"/>
          </p:cNvSpPr>
          <p:nvPr>
            <p:ph type="body" sz="quarter" idx="52" hasCustomPrompt="1"/>
          </p:nvPr>
        </p:nvSpPr>
        <p:spPr>
          <a:xfrm>
            <a:off x="6442647" y="1807202"/>
            <a:ext cx="2103120" cy="260659"/>
          </a:xfrm>
          <a:prstGeom prst="rect">
            <a:avLst/>
          </a:prstGeom>
          <a:solidFill>
            <a:schemeClr val="bg1"/>
          </a:solidFill>
        </p:spPr>
        <p:txBody>
          <a:bodyPr/>
          <a:lstStyle>
            <a:lvl1pPr marL="0" indent="0" algn="l" defTabSz="914400"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Image Title</a:t>
            </a:r>
          </a:p>
        </p:txBody>
      </p:sp>
      <p:sp>
        <p:nvSpPr>
          <p:cNvPr id="9" name="Text">
            <a:extLst>
              <a:ext uri="{FF2B5EF4-FFF2-40B4-BE49-F238E27FC236}">
                <a16:creationId xmlns:a16="http://schemas.microsoft.com/office/drawing/2014/main" id="{53A73D80-A587-4562-9A98-F86452171A9E}"/>
              </a:ext>
            </a:extLst>
          </p:cNvPr>
          <p:cNvSpPr>
            <a:spLocks noGrp="1"/>
          </p:cNvSpPr>
          <p:nvPr>
            <p:ph type="body" sz="quarter" idx="51" hasCustomPrompt="1"/>
          </p:nvPr>
        </p:nvSpPr>
        <p:spPr>
          <a:xfrm>
            <a:off x="6442649" y="2166269"/>
            <a:ext cx="5160644" cy="602332"/>
          </a:xfrm>
          <a:prstGeom prst="rect">
            <a:avLst/>
          </a:prstGeom>
        </p:spPr>
        <p:txBody>
          <a:bodyPr/>
          <a:lstStyle>
            <a:lvl1pPr marL="0" indent="0">
              <a:lnSpc>
                <a:spcPct val="100000"/>
              </a:lnSpc>
              <a:spcBef>
                <a:spcPts val="0"/>
              </a:spcBef>
              <a:spcAft>
                <a:spcPts val="1200"/>
              </a:spcAft>
              <a:buNone/>
              <a:defRPr sz="1400">
                <a:solidFill>
                  <a:srgbClr val="000000"/>
                </a:solidFill>
              </a:defRPr>
            </a:lvl1pPr>
            <a:lvl2pPr marL="685800" indent="-228600">
              <a:lnSpc>
                <a:spcPct val="100000"/>
              </a:lnSpc>
              <a:spcBef>
                <a:spcPts val="0"/>
              </a:spcBef>
              <a:spcAft>
                <a:spcPts val="600"/>
              </a:spcAft>
              <a:buFont typeface="Courier New" panose="02070309020205020404" pitchFamily="49" charset="0"/>
              <a:buChar char="o"/>
              <a:defRPr sz="1400">
                <a:solidFill>
                  <a:srgbClr val="000000"/>
                </a:solidFill>
              </a:defRPr>
            </a:lvl2pPr>
            <a:lvl3pPr marL="1143000" indent="-228600">
              <a:lnSpc>
                <a:spcPct val="100000"/>
              </a:lnSpc>
              <a:spcBef>
                <a:spcPts val="0"/>
              </a:spcBef>
              <a:spcAft>
                <a:spcPts val="600"/>
              </a:spcAft>
              <a:buFont typeface="Courier New" panose="02070309020205020404" pitchFamily="49" charset="0"/>
              <a:buChar char="o"/>
              <a:defRPr sz="1400">
                <a:solidFill>
                  <a:srgbClr val="000000"/>
                </a:solidFill>
              </a:defRPr>
            </a:lvl3pPr>
          </a:lstStyle>
          <a:p>
            <a:pPr lvl="0"/>
            <a:r>
              <a:rPr lang="en-US"/>
              <a:t>Description of image which can be one or two lines</a:t>
            </a:r>
          </a:p>
        </p:txBody>
      </p:sp>
      <p:sp>
        <p:nvSpPr>
          <p:cNvPr id="21" name="Text">
            <a:extLst>
              <a:ext uri="{FF2B5EF4-FFF2-40B4-BE49-F238E27FC236}">
                <a16:creationId xmlns:a16="http://schemas.microsoft.com/office/drawing/2014/main" id="{BD4B6826-5397-4134-B6CF-D573F3979AA3}"/>
              </a:ext>
            </a:extLst>
          </p:cNvPr>
          <p:cNvSpPr>
            <a:spLocks noGrp="1"/>
          </p:cNvSpPr>
          <p:nvPr>
            <p:ph type="body" sz="quarter" idx="54" hasCustomPrompt="1"/>
          </p:nvPr>
        </p:nvSpPr>
        <p:spPr>
          <a:xfrm>
            <a:off x="6442645" y="2904699"/>
            <a:ext cx="5160645" cy="3661143"/>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Font typeface="Courier New" panose="02070309020205020404" pitchFamily="49" charset="0"/>
              <a:buNone/>
              <a:defRPr sz="1400"/>
            </a:lvl2pPr>
          </a:lstStyle>
          <a:p>
            <a:pPr lvl="0"/>
            <a:r>
              <a:rPr lang="en-US"/>
              <a:t>Bulleted list –first few words of each bullet should be bolded in the NIH blue from the Theme Colors in the PowerPoint ribbon, and the rest should be un-bolded in black</a:t>
            </a:r>
          </a:p>
        </p:txBody>
      </p:sp>
      <p:sp>
        <p:nvSpPr>
          <p:cNvPr id="13" name="Slide Number">
            <a:extLst>
              <a:ext uri="{FF2B5EF4-FFF2-40B4-BE49-F238E27FC236}">
                <a16:creationId xmlns:a16="http://schemas.microsoft.com/office/drawing/2014/main" id="{2A08A184-117B-4561-889E-53980734232A}"/>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3986290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Phases">
    <p:spTree>
      <p:nvGrpSpPr>
        <p:cNvPr id="1" name=""/>
        <p:cNvGrpSpPr/>
        <p:nvPr/>
      </p:nvGrpSpPr>
      <p:grpSpPr>
        <a:xfrm>
          <a:off x="0" y="0"/>
          <a:ext cx="0" cy="0"/>
          <a:chOff x="0" y="0"/>
          <a:chExt cx="0" cy="0"/>
        </a:xfrm>
      </p:grpSpPr>
      <p:sp>
        <p:nvSpPr>
          <p:cNvPr id="35" name="Deck Title">
            <a:extLst>
              <a:ext uri="{FF2B5EF4-FFF2-40B4-BE49-F238E27FC236}">
                <a16:creationId xmlns:a16="http://schemas.microsoft.com/office/drawing/2014/main" id="{7B7B7E58-EA38-4CB1-AC35-E783457AFDBF}"/>
              </a:ext>
              <a:ext uri="{C183D7F6-B498-43B3-948B-1728B52AA6E4}">
                <adec:decorative xmlns:adec="http://schemas.microsoft.com/office/drawing/2017/decorative" val="1"/>
              </a:ext>
            </a:extLst>
          </p:cNvPr>
          <p:cNvSpPr>
            <a:spLocks noGrp="1"/>
          </p:cNvSpPr>
          <p:nvPr userDrawn="1">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8" name="Title">
            <a:extLst>
              <a:ext uri="{FF2B5EF4-FFF2-40B4-BE49-F238E27FC236}">
                <a16:creationId xmlns:a16="http://schemas.microsoft.com/office/drawing/2014/main" id="{2BA7CD0E-3416-4445-B830-6A0575713D8D}"/>
              </a:ext>
            </a:extLst>
          </p:cNvPr>
          <p:cNvSpPr>
            <a:spLocks noGrp="1"/>
          </p:cNvSpPr>
          <p:nvPr userDrawn="1">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6" name="Subtitle">
            <a:extLst>
              <a:ext uri="{FF2B5EF4-FFF2-40B4-BE49-F238E27FC236}">
                <a16:creationId xmlns:a16="http://schemas.microsoft.com/office/drawing/2014/main" id="{380CB404-9278-4289-BACA-FDB6FB37D32A}"/>
              </a:ext>
            </a:extLst>
          </p:cNvPr>
          <p:cNvSpPr>
            <a:spLocks noGrp="1"/>
          </p:cNvSpPr>
          <p:nvPr userDrawn="1">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grpSp>
        <p:nvGrpSpPr>
          <p:cNvPr id="5" name="Shapes">
            <a:extLst>
              <a:ext uri="{FF2B5EF4-FFF2-40B4-BE49-F238E27FC236}">
                <a16:creationId xmlns:a16="http://schemas.microsoft.com/office/drawing/2014/main" id="{328CFE08-629F-45F2-9E40-DF0C132FE167}"/>
              </a:ext>
              <a:ext uri="{C183D7F6-B498-43B3-948B-1728B52AA6E4}">
                <adec:decorative xmlns:adec="http://schemas.microsoft.com/office/drawing/2017/decorative" val="1"/>
              </a:ext>
            </a:extLst>
          </p:cNvPr>
          <p:cNvGrpSpPr/>
          <p:nvPr userDrawn="1"/>
        </p:nvGrpSpPr>
        <p:grpSpPr>
          <a:xfrm>
            <a:off x="743178" y="1780559"/>
            <a:ext cx="10705644" cy="4553934"/>
            <a:chOff x="743178" y="1780559"/>
            <a:chExt cx="10705644" cy="4553934"/>
          </a:xfrm>
        </p:grpSpPr>
        <p:sp>
          <p:nvSpPr>
            <p:cNvPr id="39" name="Shape">
              <a:extLst>
                <a:ext uri="{FF2B5EF4-FFF2-40B4-BE49-F238E27FC236}">
                  <a16:creationId xmlns:a16="http://schemas.microsoft.com/office/drawing/2014/main" id="{021B90B0-DB21-487C-9685-0CA4BB033A3D}"/>
                </a:ext>
                <a:ext uri="{C183D7F6-B498-43B3-948B-1728B52AA6E4}">
                  <adec:decorative xmlns:adec="http://schemas.microsoft.com/office/drawing/2017/decorative" val="1"/>
                </a:ext>
              </a:extLst>
            </p:cNvPr>
            <p:cNvSpPr/>
            <p:nvPr userDrawn="1"/>
          </p:nvSpPr>
          <p:spPr>
            <a:xfrm>
              <a:off x="4848874" y="6022642"/>
              <a:ext cx="2532888" cy="31185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Shape">
              <a:extLst>
                <a:ext uri="{FF2B5EF4-FFF2-40B4-BE49-F238E27FC236}">
                  <a16:creationId xmlns:a16="http://schemas.microsoft.com/office/drawing/2014/main" id="{0519B961-5F90-4839-8D83-4A70F5103D1B}"/>
                </a:ext>
                <a:ext uri="{C183D7F6-B498-43B3-948B-1728B52AA6E4}">
                  <adec:decorative xmlns:adec="http://schemas.microsoft.com/office/drawing/2017/decorative" val="1"/>
                </a:ext>
              </a:extLst>
            </p:cNvPr>
            <p:cNvSpPr/>
            <p:nvPr/>
          </p:nvSpPr>
          <p:spPr bwMode="gray">
            <a:xfrm rot="5400000">
              <a:off x="69731" y="2643294"/>
              <a:ext cx="4259119" cy="2533649"/>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200" b="1" kern="0">
                <a:solidFill>
                  <a:prstClr val="white"/>
                </a:solidFill>
              </a:endParaRPr>
            </a:p>
          </p:txBody>
        </p:sp>
        <p:sp>
          <p:nvSpPr>
            <p:cNvPr id="29" name="Shape">
              <a:extLst>
                <a:ext uri="{FF2B5EF4-FFF2-40B4-BE49-F238E27FC236}">
                  <a16:creationId xmlns:a16="http://schemas.microsoft.com/office/drawing/2014/main" id="{148ADE09-FE51-426C-9811-0A1EE799CE43}"/>
                </a:ext>
                <a:ext uri="{C183D7F6-B498-43B3-948B-1728B52AA6E4}">
                  <adec:decorative xmlns:adec="http://schemas.microsoft.com/office/drawing/2017/decorative" val="1"/>
                </a:ext>
              </a:extLst>
            </p:cNvPr>
            <p:cNvSpPr/>
            <p:nvPr/>
          </p:nvSpPr>
          <p:spPr bwMode="gray">
            <a:xfrm>
              <a:off x="746997" y="1842414"/>
              <a:ext cx="2870534" cy="661381"/>
            </a:xfrm>
            <a:prstGeom prst="rect">
              <a:avLst/>
            </a:prstGeom>
            <a:solidFill>
              <a:srgbClr val="178481"/>
            </a:solidFill>
            <a:ln w="19050" algn="ctr">
              <a:noFill/>
              <a:miter lim="800000"/>
              <a:headEnd/>
              <a:tailEnd/>
            </a:ln>
          </p:spPr>
          <p:txBody>
            <a:bodyPr wrap="square" lIns="88900" tIns="88900" rIns="88900" bIns="88900" rtlCol="0" anchor="t"/>
            <a:lstStyle/>
            <a:p>
              <a:pPr defTabSz="1219170">
                <a:lnSpc>
                  <a:spcPct val="106000"/>
                </a:lnSpc>
              </a:pPr>
              <a:endParaRPr lang="en-GB" sz="1600" b="1">
                <a:solidFill>
                  <a:prstClr val="white"/>
                </a:solidFill>
              </a:endParaRPr>
            </a:p>
          </p:txBody>
        </p:sp>
        <p:sp>
          <p:nvSpPr>
            <p:cNvPr id="30" name="Shape">
              <a:extLst>
                <a:ext uri="{FF2B5EF4-FFF2-40B4-BE49-F238E27FC236}">
                  <a16:creationId xmlns:a16="http://schemas.microsoft.com/office/drawing/2014/main" id="{37C67775-FEB8-4497-875F-B3698D79354E}"/>
                </a:ext>
                <a:ext uri="{C183D7F6-B498-43B3-948B-1728B52AA6E4}">
                  <adec:decorative xmlns:adec="http://schemas.microsoft.com/office/drawing/2017/decorative" val="1"/>
                </a:ext>
              </a:extLst>
            </p:cNvPr>
            <p:cNvSpPr/>
            <p:nvPr/>
          </p:nvSpPr>
          <p:spPr bwMode="gray">
            <a:xfrm flipV="1">
              <a:off x="3468484" y="2503182"/>
              <a:ext cx="149047" cy="210312"/>
            </a:xfrm>
            <a:prstGeom prst="rtTriangle">
              <a:avLst/>
            </a:prstGeom>
            <a:solidFill>
              <a:schemeClr val="accent1">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31" name="Shape">
              <a:extLst>
                <a:ext uri="{FF2B5EF4-FFF2-40B4-BE49-F238E27FC236}">
                  <a16:creationId xmlns:a16="http://schemas.microsoft.com/office/drawing/2014/main" id="{DBF0AB72-8FCA-4B44-8EC5-DF5B29D117D2}"/>
                </a:ext>
                <a:ext uri="{C183D7F6-B498-43B3-948B-1728B52AA6E4}">
                  <adec:decorative xmlns:adec="http://schemas.microsoft.com/office/drawing/2017/decorative" val="1"/>
                </a:ext>
              </a:extLst>
            </p:cNvPr>
            <p:cNvSpPr/>
            <p:nvPr/>
          </p:nvSpPr>
          <p:spPr bwMode="gray">
            <a:xfrm flipH="1" flipV="1">
              <a:off x="743178" y="2503182"/>
              <a:ext cx="166428" cy="210312"/>
            </a:xfrm>
            <a:prstGeom prst="rtTriangle">
              <a:avLst/>
            </a:prstGeom>
            <a:solidFill>
              <a:schemeClr val="accent1">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34" name="Shape">
              <a:extLst>
                <a:ext uri="{FF2B5EF4-FFF2-40B4-BE49-F238E27FC236}">
                  <a16:creationId xmlns:a16="http://schemas.microsoft.com/office/drawing/2014/main" id="{EA9EC692-A116-411A-A598-B9749B554B2F}"/>
                </a:ext>
                <a:ext uri="{C183D7F6-B498-43B3-948B-1728B52AA6E4}">
                  <adec:decorative xmlns:adec="http://schemas.microsoft.com/office/drawing/2017/decorative" val="1"/>
                </a:ext>
              </a:extLst>
            </p:cNvPr>
            <p:cNvSpPr/>
            <p:nvPr userDrawn="1"/>
          </p:nvSpPr>
          <p:spPr bwMode="gray">
            <a:xfrm rot="5400000">
              <a:off x="3989095" y="2646906"/>
              <a:ext cx="4251685" cy="2533648"/>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200" b="1" kern="0">
                <a:solidFill>
                  <a:prstClr val="white"/>
                </a:solidFill>
              </a:endParaRPr>
            </a:p>
          </p:txBody>
        </p:sp>
        <p:sp>
          <p:nvSpPr>
            <p:cNvPr id="50" name="Shape">
              <a:extLst>
                <a:ext uri="{FF2B5EF4-FFF2-40B4-BE49-F238E27FC236}">
                  <a16:creationId xmlns:a16="http://schemas.microsoft.com/office/drawing/2014/main" id="{C6F304C1-439D-4C77-AD32-E2B96FFB7603}"/>
                </a:ext>
                <a:ext uri="{C183D7F6-B498-43B3-948B-1728B52AA6E4}">
                  <adec:decorative xmlns:adec="http://schemas.microsoft.com/office/drawing/2017/decorative" val="1"/>
                </a:ext>
              </a:extLst>
            </p:cNvPr>
            <p:cNvSpPr/>
            <p:nvPr/>
          </p:nvSpPr>
          <p:spPr bwMode="gray">
            <a:xfrm>
              <a:off x="4662643" y="1846093"/>
              <a:ext cx="2870534" cy="661381"/>
            </a:xfrm>
            <a:prstGeom prst="rect">
              <a:avLst/>
            </a:prstGeom>
            <a:solidFill>
              <a:srgbClr val="20558A"/>
            </a:solidFill>
            <a:ln w="19050" algn="ctr">
              <a:noFill/>
              <a:miter lim="800000"/>
              <a:headEnd/>
              <a:tailEnd/>
            </a:ln>
          </p:spPr>
          <p:txBody>
            <a:bodyPr wrap="square" lIns="88900" tIns="88900" rIns="88900" bIns="88900" rtlCol="0" anchor="t"/>
            <a:lstStyle/>
            <a:p>
              <a:pPr defTabSz="1219170">
                <a:lnSpc>
                  <a:spcPct val="106000"/>
                </a:lnSpc>
              </a:pPr>
              <a:endParaRPr lang="en-GB" sz="1600" b="1">
                <a:solidFill>
                  <a:prstClr val="white"/>
                </a:solidFill>
              </a:endParaRPr>
            </a:p>
          </p:txBody>
        </p:sp>
        <p:sp>
          <p:nvSpPr>
            <p:cNvPr id="51" name="Shape">
              <a:extLst>
                <a:ext uri="{FF2B5EF4-FFF2-40B4-BE49-F238E27FC236}">
                  <a16:creationId xmlns:a16="http://schemas.microsoft.com/office/drawing/2014/main" id="{66E6518B-4991-41C5-833F-BA49AF0F7286}"/>
                </a:ext>
                <a:ext uri="{C183D7F6-B498-43B3-948B-1728B52AA6E4}">
                  <adec:decorative xmlns:adec="http://schemas.microsoft.com/office/drawing/2017/decorative" val="1"/>
                </a:ext>
              </a:extLst>
            </p:cNvPr>
            <p:cNvSpPr/>
            <p:nvPr/>
          </p:nvSpPr>
          <p:spPr bwMode="gray">
            <a:xfrm flipV="1">
              <a:off x="7384130" y="2507475"/>
              <a:ext cx="149047" cy="210312"/>
            </a:xfrm>
            <a:prstGeom prst="rtTriangle">
              <a:avLst/>
            </a:prstGeom>
            <a:solidFill>
              <a:schemeClr val="tx2">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52" name="Shape">
              <a:extLst>
                <a:ext uri="{FF2B5EF4-FFF2-40B4-BE49-F238E27FC236}">
                  <a16:creationId xmlns:a16="http://schemas.microsoft.com/office/drawing/2014/main" id="{878121D8-F5F5-4B1A-B728-53018E811883}"/>
                </a:ext>
                <a:ext uri="{C183D7F6-B498-43B3-948B-1728B52AA6E4}">
                  <adec:decorative xmlns:adec="http://schemas.microsoft.com/office/drawing/2017/decorative" val="1"/>
                </a:ext>
              </a:extLst>
            </p:cNvPr>
            <p:cNvSpPr/>
            <p:nvPr/>
          </p:nvSpPr>
          <p:spPr bwMode="gray">
            <a:xfrm flipH="1" flipV="1">
              <a:off x="4658824" y="2507475"/>
              <a:ext cx="166428" cy="210312"/>
            </a:xfrm>
            <a:prstGeom prst="rtTriangle">
              <a:avLst/>
            </a:prstGeom>
            <a:solidFill>
              <a:schemeClr val="tx2">
                <a:lumMod val="50000"/>
              </a:schemeClr>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54" name="Shape">
              <a:extLst>
                <a:ext uri="{FF2B5EF4-FFF2-40B4-BE49-F238E27FC236}">
                  <a16:creationId xmlns:a16="http://schemas.microsoft.com/office/drawing/2014/main" id="{C1C9B2C6-49AA-4551-9406-A7026AD38EBF}"/>
                </a:ext>
                <a:ext uri="{C183D7F6-B498-43B3-948B-1728B52AA6E4}">
                  <adec:decorative xmlns:adec="http://schemas.microsoft.com/office/drawing/2017/decorative" val="1"/>
                </a:ext>
              </a:extLst>
            </p:cNvPr>
            <p:cNvSpPr/>
            <p:nvPr userDrawn="1"/>
          </p:nvSpPr>
          <p:spPr bwMode="gray">
            <a:xfrm rot="5400000">
              <a:off x="7894641" y="2653628"/>
              <a:ext cx="4237828" cy="2533648"/>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200" b="1" kern="0">
                <a:solidFill>
                  <a:prstClr val="white"/>
                </a:solidFill>
              </a:endParaRPr>
            </a:p>
          </p:txBody>
        </p:sp>
        <p:sp>
          <p:nvSpPr>
            <p:cNvPr id="57" name="Shape">
              <a:extLst>
                <a:ext uri="{FF2B5EF4-FFF2-40B4-BE49-F238E27FC236}">
                  <a16:creationId xmlns:a16="http://schemas.microsoft.com/office/drawing/2014/main" id="{F35E3CDA-EECD-4D39-A7E1-2EE2275AD094}"/>
                </a:ext>
                <a:ext uri="{C183D7F6-B498-43B3-948B-1728B52AA6E4}">
                  <adec:decorative xmlns:adec="http://schemas.microsoft.com/office/drawing/2017/decorative" val="1"/>
                </a:ext>
              </a:extLst>
            </p:cNvPr>
            <p:cNvSpPr/>
            <p:nvPr userDrawn="1"/>
          </p:nvSpPr>
          <p:spPr bwMode="gray">
            <a:xfrm>
              <a:off x="8578288" y="1849830"/>
              <a:ext cx="2870534" cy="661381"/>
            </a:xfrm>
            <a:prstGeom prst="rect">
              <a:avLst/>
            </a:prstGeom>
            <a:solidFill>
              <a:schemeClr val="accent3"/>
            </a:solidFill>
            <a:ln w="19050" algn="ctr">
              <a:noFill/>
              <a:miter lim="800000"/>
              <a:headEnd/>
              <a:tailEnd/>
            </a:ln>
          </p:spPr>
          <p:txBody>
            <a:bodyPr wrap="square" lIns="88900" tIns="88900" rIns="88900" bIns="88900" rtlCol="0" anchor="ctr"/>
            <a:lstStyle/>
            <a:p>
              <a:pPr defTabSz="1219170">
                <a:lnSpc>
                  <a:spcPct val="106000"/>
                </a:lnSpc>
              </a:pPr>
              <a:endParaRPr lang="en-GB" sz="1600" b="1">
                <a:solidFill>
                  <a:prstClr val="white"/>
                </a:solidFill>
              </a:endParaRPr>
            </a:p>
          </p:txBody>
        </p:sp>
        <p:sp>
          <p:nvSpPr>
            <p:cNvPr id="58" name="Shape">
              <a:extLst>
                <a:ext uri="{FF2B5EF4-FFF2-40B4-BE49-F238E27FC236}">
                  <a16:creationId xmlns:a16="http://schemas.microsoft.com/office/drawing/2014/main" id="{BF1FDD28-1B2E-4A6D-B6D3-EBF08A3180D6}"/>
                </a:ext>
                <a:ext uri="{C183D7F6-B498-43B3-948B-1728B52AA6E4}">
                  <adec:decorative xmlns:adec="http://schemas.microsoft.com/office/drawing/2017/decorative" val="1"/>
                </a:ext>
              </a:extLst>
            </p:cNvPr>
            <p:cNvSpPr/>
            <p:nvPr/>
          </p:nvSpPr>
          <p:spPr bwMode="gray">
            <a:xfrm flipV="1">
              <a:off x="11299775" y="2507475"/>
              <a:ext cx="149047" cy="210312"/>
            </a:xfrm>
            <a:prstGeom prst="rtTriangle">
              <a:avLst/>
            </a:prstGeom>
            <a:solidFill>
              <a:srgbClr val="353537"/>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59" name="Shape">
              <a:extLst>
                <a:ext uri="{FF2B5EF4-FFF2-40B4-BE49-F238E27FC236}">
                  <a16:creationId xmlns:a16="http://schemas.microsoft.com/office/drawing/2014/main" id="{E1DC30F6-A40B-480D-AF3B-543E38AAF55B}"/>
                </a:ext>
                <a:ext uri="{C183D7F6-B498-43B3-948B-1728B52AA6E4}">
                  <adec:decorative xmlns:adec="http://schemas.microsoft.com/office/drawing/2017/decorative" val="1"/>
                </a:ext>
              </a:extLst>
            </p:cNvPr>
            <p:cNvSpPr/>
            <p:nvPr/>
          </p:nvSpPr>
          <p:spPr bwMode="gray">
            <a:xfrm flipH="1" flipV="1">
              <a:off x="8574469" y="2507475"/>
              <a:ext cx="166428" cy="210312"/>
            </a:xfrm>
            <a:prstGeom prst="rtTriangle">
              <a:avLst/>
            </a:prstGeom>
            <a:solidFill>
              <a:srgbClr val="353537"/>
            </a:solidFill>
            <a:ln w="19050" algn="ctr">
              <a:noFill/>
              <a:miter lim="800000"/>
              <a:headEnd/>
              <a:tailEnd/>
            </a:ln>
          </p:spPr>
          <p:txBody>
            <a:bodyPr wrap="square" lIns="88900" tIns="88900" rIns="88900" bIns="88900" rtlCol="0" anchor="ctr"/>
            <a:lstStyle/>
            <a:p>
              <a:pPr algn="ctr" defTabSz="1219170">
                <a:lnSpc>
                  <a:spcPct val="106000"/>
                </a:lnSpc>
                <a:defRPr/>
              </a:pPr>
              <a:endParaRPr lang="en-GB" sz="1600" b="1" kern="0">
                <a:solidFill>
                  <a:prstClr val="white"/>
                </a:solidFill>
              </a:endParaRPr>
            </a:p>
          </p:txBody>
        </p:sp>
        <p:sp>
          <p:nvSpPr>
            <p:cNvPr id="2" name="Shape">
              <a:extLst>
                <a:ext uri="{FF2B5EF4-FFF2-40B4-BE49-F238E27FC236}">
                  <a16:creationId xmlns:a16="http://schemas.microsoft.com/office/drawing/2014/main" id="{4382C8AE-3678-4F10-941F-4FC5C900D1A7}"/>
                </a:ext>
              </a:extLst>
            </p:cNvPr>
            <p:cNvSpPr/>
            <p:nvPr userDrawn="1"/>
          </p:nvSpPr>
          <p:spPr>
            <a:xfrm>
              <a:off x="932466" y="6022642"/>
              <a:ext cx="2532888" cy="311851"/>
            </a:xfrm>
            <a:prstGeom prst="rect">
              <a:avLst/>
            </a:prstGeom>
            <a:solidFill>
              <a:srgbClr val="178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0" name="Shape">
              <a:extLst>
                <a:ext uri="{FF2B5EF4-FFF2-40B4-BE49-F238E27FC236}">
                  <a16:creationId xmlns:a16="http://schemas.microsoft.com/office/drawing/2014/main" id="{67911A1F-0E38-47E4-962C-8C9C3ACE7143}"/>
                </a:ext>
              </a:extLst>
            </p:cNvPr>
            <p:cNvSpPr/>
            <p:nvPr userDrawn="1"/>
          </p:nvSpPr>
          <p:spPr>
            <a:xfrm>
              <a:off x="8746731" y="6022642"/>
              <a:ext cx="2532888" cy="311851"/>
            </a:xfrm>
            <a:prstGeom prst="rect">
              <a:avLst/>
            </a:prstGeom>
            <a:solidFill>
              <a:srgbClr val="6162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1" name="Heading">
            <a:extLst>
              <a:ext uri="{FF2B5EF4-FFF2-40B4-BE49-F238E27FC236}">
                <a16:creationId xmlns:a16="http://schemas.microsoft.com/office/drawing/2014/main" id="{B474801C-BDB5-46DE-9DF1-70809F007EE1}"/>
              </a:ext>
            </a:extLst>
          </p:cNvPr>
          <p:cNvSpPr>
            <a:spLocks noGrp="1"/>
          </p:cNvSpPr>
          <p:nvPr userDrawn="1">
            <p:ph type="body" sz="quarter" idx="20" hasCustomPrompt="1"/>
          </p:nvPr>
        </p:nvSpPr>
        <p:spPr>
          <a:xfrm>
            <a:off x="865187" y="1909866"/>
            <a:ext cx="260604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60" name="Subheading">
            <a:extLst>
              <a:ext uri="{FF2B5EF4-FFF2-40B4-BE49-F238E27FC236}">
                <a16:creationId xmlns:a16="http://schemas.microsoft.com/office/drawing/2014/main" id="{DAE17325-F404-4903-8B7B-7B2769E2093D}"/>
              </a:ext>
            </a:extLst>
          </p:cNvPr>
          <p:cNvSpPr>
            <a:spLocks noGrp="1"/>
          </p:cNvSpPr>
          <p:nvPr userDrawn="1">
            <p:ph type="body" sz="quarter" idx="21" hasCustomPrompt="1"/>
          </p:nvPr>
        </p:nvSpPr>
        <p:spPr>
          <a:xfrm>
            <a:off x="865188" y="2119452"/>
            <a:ext cx="2606762"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15" name="Text">
            <a:extLst>
              <a:ext uri="{FF2B5EF4-FFF2-40B4-BE49-F238E27FC236}">
                <a16:creationId xmlns:a16="http://schemas.microsoft.com/office/drawing/2014/main" id="{AA3D024D-644D-4806-B348-799A4022488A}"/>
              </a:ext>
            </a:extLst>
          </p:cNvPr>
          <p:cNvSpPr>
            <a:spLocks noGrp="1"/>
          </p:cNvSpPr>
          <p:nvPr userDrawn="1">
            <p:ph type="body" sz="quarter" idx="27" hasCustomPrompt="1"/>
          </p:nvPr>
        </p:nvSpPr>
        <p:spPr>
          <a:xfrm>
            <a:off x="1078149" y="2680730"/>
            <a:ext cx="2242289" cy="3224368"/>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13" name="Text">
            <a:extLst>
              <a:ext uri="{FF2B5EF4-FFF2-40B4-BE49-F238E27FC236}">
                <a16:creationId xmlns:a16="http://schemas.microsoft.com/office/drawing/2014/main" id="{49156C3B-E1C1-43E3-9529-B6475E12456C}"/>
              </a:ext>
            </a:extLst>
          </p:cNvPr>
          <p:cNvSpPr>
            <a:spLocks noGrp="1"/>
          </p:cNvSpPr>
          <p:nvPr userDrawn="1">
            <p:ph type="body" sz="quarter" idx="26" hasCustomPrompt="1"/>
          </p:nvPr>
        </p:nvSpPr>
        <p:spPr>
          <a:xfrm>
            <a:off x="932466" y="6057942"/>
            <a:ext cx="2533650" cy="233027"/>
          </a:xfrm>
          <a:prstGeom prst="rect">
            <a:avLst/>
          </a:prstGeom>
        </p:spPr>
        <p:txBody>
          <a:bodyPr anchor="ctr"/>
          <a:lstStyle>
            <a:lvl1pPr marL="0" indent="0" algn="ctr">
              <a:buNone/>
              <a:defRPr sz="1200" b="1">
                <a:solidFill>
                  <a:schemeClr val="bg1"/>
                </a:solidFill>
              </a:defRPr>
            </a:lvl1pPr>
          </a:lstStyle>
          <a:p>
            <a:pPr lvl="0"/>
            <a:r>
              <a:rPr lang="en-US"/>
              <a:t>Start Date – End Date</a:t>
            </a:r>
          </a:p>
        </p:txBody>
      </p:sp>
      <p:sp>
        <p:nvSpPr>
          <p:cNvPr id="92" name="Heading">
            <a:extLst>
              <a:ext uri="{FF2B5EF4-FFF2-40B4-BE49-F238E27FC236}">
                <a16:creationId xmlns:a16="http://schemas.microsoft.com/office/drawing/2014/main" id="{C0EE5748-EA4B-4CDE-8BC8-A31626184474}"/>
              </a:ext>
            </a:extLst>
          </p:cNvPr>
          <p:cNvSpPr>
            <a:spLocks noGrp="1"/>
          </p:cNvSpPr>
          <p:nvPr userDrawn="1">
            <p:ph type="body" sz="quarter" idx="32" hasCustomPrompt="1"/>
          </p:nvPr>
        </p:nvSpPr>
        <p:spPr>
          <a:xfrm>
            <a:off x="4797619" y="1909866"/>
            <a:ext cx="260604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93" name="Subheading">
            <a:extLst>
              <a:ext uri="{FF2B5EF4-FFF2-40B4-BE49-F238E27FC236}">
                <a16:creationId xmlns:a16="http://schemas.microsoft.com/office/drawing/2014/main" id="{CB8CE32F-2B5E-4920-B3D7-3990F91CD102}"/>
              </a:ext>
            </a:extLst>
          </p:cNvPr>
          <p:cNvSpPr>
            <a:spLocks noGrp="1"/>
          </p:cNvSpPr>
          <p:nvPr userDrawn="1">
            <p:ph type="body" sz="quarter" idx="33" hasCustomPrompt="1"/>
          </p:nvPr>
        </p:nvSpPr>
        <p:spPr>
          <a:xfrm>
            <a:off x="4797619" y="2119452"/>
            <a:ext cx="2606040"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87" name="Text">
            <a:extLst>
              <a:ext uri="{FF2B5EF4-FFF2-40B4-BE49-F238E27FC236}">
                <a16:creationId xmlns:a16="http://schemas.microsoft.com/office/drawing/2014/main" id="{426CEBAB-06B9-45D4-BEC5-37528949DC1B}"/>
              </a:ext>
            </a:extLst>
          </p:cNvPr>
          <p:cNvSpPr>
            <a:spLocks noGrp="1"/>
          </p:cNvSpPr>
          <p:nvPr userDrawn="1">
            <p:ph type="body" sz="quarter" idx="29" hasCustomPrompt="1"/>
          </p:nvPr>
        </p:nvSpPr>
        <p:spPr>
          <a:xfrm>
            <a:off x="4981487" y="2680730"/>
            <a:ext cx="2242289" cy="3224369"/>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86" name="Text">
            <a:extLst>
              <a:ext uri="{FF2B5EF4-FFF2-40B4-BE49-F238E27FC236}">
                <a16:creationId xmlns:a16="http://schemas.microsoft.com/office/drawing/2014/main" id="{3F9D1B7E-9D1D-4D05-8133-5546DD7DBC6C}"/>
              </a:ext>
            </a:extLst>
          </p:cNvPr>
          <p:cNvSpPr>
            <a:spLocks noGrp="1"/>
          </p:cNvSpPr>
          <p:nvPr userDrawn="1">
            <p:ph type="body" sz="quarter" idx="28" hasCustomPrompt="1"/>
          </p:nvPr>
        </p:nvSpPr>
        <p:spPr>
          <a:xfrm>
            <a:off x="4848113" y="6057942"/>
            <a:ext cx="2532888" cy="237744"/>
          </a:xfrm>
          <a:prstGeom prst="rect">
            <a:avLst/>
          </a:prstGeom>
        </p:spPr>
        <p:txBody>
          <a:bodyPr anchor="ctr"/>
          <a:lstStyle>
            <a:lvl1pPr marL="0" indent="0" algn="ctr">
              <a:buNone/>
              <a:defRPr sz="1200" b="1">
                <a:solidFill>
                  <a:schemeClr val="bg1"/>
                </a:solidFill>
              </a:defRPr>
            </a:lvl1pPr>
          </a:lstStyle>
          <a:p>
            <a:pPr lvl="0"/>
            <a:r>
              <a:rPr lang="en-US"/>
              <a:t>Start Date – End Date</a:t>
            </a:r>
          </a:p>
        </p:txBody>
      </p:sp>
      <p:sp>
        <p:nvSpPr>
          <p:cNvPr id="94" name="Heading">
            <a:extLst>
              <a:ext uri="{FF2B5EF4-FFF2-40B4-BE49-F238E27FC236}">
                <a16:creationId xmlns:a16="http://schemas.microsoft.com/office/drawing/2014/main" id="{0AC2958F-B210-46F2-A6AB-96BD4BFD4F2B}"/>
              </a:ext>
            </a:extLst>
          </p:cNvPr>
          <p:cNvSpPr>
            <a:spLocks noGrp="1"/>
          </p:cNvSpPr>
          <p:nvPr userDrawn="1">
            <p:ph type="body" sz="quarter" idx="34" hasCustomPrompt="1"/>
          </p:nvPr>
        </p:nvSpPr>
        <p:spPr>
          <a:xfrm>
            <a:off x="8706926" y="1909866"/>
            <a:ext cx="2606040" cy="209585"/>
          </a:xfrm>
          <a:prstGeom prst="rect">
            <a:avLst/>
          </a:prstGeom>
        </p:spPr>
        <p:txBody>
          <a:bodyPr/>
          <a:lstStyle>
            <a:lvl1pPr marL="0" indent="0">
              <a:buNone/>
              <a:defRPr sz="1200" b="1" spc="300">
                <a:solidFill>
                  <a:schemeClr val="bg1"/>
                </a:solidFill>
                <a:latin typeface="+mj-lt"/>
              </a:defRPr>
            </a:lvl1pPr>
          </a:lstStyle>
          <a:p>
            <a:pPr lvl="0"/>
            <a:r>
              <a:rPr lang="en-US"/>
              <a:t>PHASE #</a:t>
            </a:r>
          </a:p>
        </p:txBody>
      </p:sp>
      <p:sp>
        <p:nvSpPr>
          <p:cNvPr id="95" name="Subheading">
            <a:extLst>
              <a:ext uri="{FF2B5EF4-FFF2-40B4-BE49-F238E27FC236}">
                <a16:creationId xmlns:a16="http://schemas.microsoft.com/office/drawing/2014/main" id="{DB5805E1-3B72-4229-80D8-D0831446C440}"/>
              </a:ext>
            </a:extLst>
          </p:cNvPr>
          <p:cNvSpPr>
            <a:spLocks noGrp="1"/>
          </p:cNvSpPr>
          <p:nvPr userDrawn="1">
            <p:ph type="body" sz="quarter" idx="35" hasCustomPrompt="1"/>
          </p:nvPr>
        </p:nvSpPr>
        <p:spPr>
          <a:xfrm>
            <a:off x="8706926" y="2119452"/>
            <a:ext cx="2606040"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89" name="Text">
            <a:extLst>
              <a:ext uri="{FF2B5EF4-FFF2-40B4-BE49-F238E27FC236}">
                <a16:creationId xmlns:a16="http://schemas.microsoft.com/office/drawing/2014/main" id="{7D09A239-82FE-44EC-B173-E82CD4C773F2}"/>
              </a:ext>
            </a:extLst>
          </p:cNvPr>
          <p:cNvSpPr>
            <a:spLocks noGrp="1"/>
          </p:cNvSpPr>
          <p:nvPr userDrawn="1">
            <p:ph type="body" sz="quarter" idx="31" hasCustomPrompt="1"/>
          </p:nvPr>
        </p:nvSpPr>
        <p:spPr>
          <a:xfrm>
            <a:off x="8871562" y="2680730"/>
            <a:ext cx="2242289" cy="3224369"/>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88" name="Text">
            <a:extLst>
              <a:ext uri="{FF2B5EF4-FFF2-40B4-BE49-F238E27FC236}">
                <a16:creationId xmlns:a16="http://schemas.microsoft.com/office/drawing/2014/main" id="{CA515810-E213-4E76-B120-326257B82FBE}"/>
              </a:ext>
            </a:extLst>
          </p:cNvPr>
          <p:cNvSpPr>
            <a:spLocks noGrp="1"/>
          </p:cNvSpPr>
          <p:nvPr userDrawn="1">
            <p:ph type="body" sz="quarter" idx="30" hasCustomPrompt="1"/>
          </p:nvPr>
        </p:nvSpPr>
        <p:spPr>
          <a:xfrm>
            <a:off x="8746731" y="6057942"/>
            <a:ext cx="2532888" cy="237744"/>
          </a:xfrm>
          <a:prstGeom prst="rect">
            <a:avLst/>
          </a:prstGeom>
        </p:spPr>
        <p:txBody>
          <a:bodyPr anchor="ctr"/>
          <a:lstStyle>
            <a:lvl1pPr marL="0" indent="0" algn="ctr">
              <a:buNone/>
              <a:defRPr sz="1200" b="1">
                <a:solidFill>
                  <a:schemeClr val="bg1"/>
                </a:solidFill>
              </a:defRPr>
            </a:lvl1pPr>
          </a:lstStyle>
          <a:p>
            <a:pPr lvl="0"/>
            <a:r>
              <a:rPr lang="en-US"/>
              <a:t>Start Date – End Date</a:t>
            </a:r>
          </a:p>
        </p:txBody>
      </p:sp>
      <p:sp>
        <p:nvSpPr>
          <p:cNvPr id="98" name="Slide Number">
            <a:extLst>
              <a:ext uri="{FF2B5EF4-FFF2-40B4-BE49-F238E27FC236}">
                <a16:creationId xmlns:a16="http://schemas.microsoft.com/office/drawing/2014/main" id="{5303E24E-6A24-4106-B3AE-6BEA81CD38C3}"/>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82334411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hree Bulleted Lists">
    <p:spTree>
      <p:nvGrpSpPr>
        <p:cNvPr id="1" name=""/>
        <p:cNvGrpSpPr/>
        <p:nvPr/>
      </p:nvGrpSpPr>
      <p:grpSpPr>
        <a:xfrm>
          <a:off x="0" y="0"/>
          <a:ext cx="0" cy="0"/>
          <a:chOff x="0" y="0"/>
          <a:chExt cx="0" cy="0"/>
        </a:xfrm>
      </p:grpSpPr>
      <p:sp>
        <p:nvSpPr>
          <p:cNvPr id="27" name="Deck Title">
            <a:extLst>
              <a:ext uri="{FF2B5EF4-FFF2-40B4-BE49-F238E27FC236}">
                <a16:creationId xmlns:a16="http://schemas.microsoft.com/office/drawing/2014/main" id="{3793F041-F5A3-4A18-9C44-9C10FBBDCA35}"/>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0" name="Title">
            <a:extLst>
              <a:ext uri="{FF2B5EF4-FFF2-40B4-BE49-F238E27FC236}">
                <a16:creationId xmlns:a16="http://schemas.microsoft.com/office/drawing/2014/main" id="{3C7B1F83-3BF3-4AE5-9D85-FD9E5503A44C}"/>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9" name="Subtitle">
            <a:extLst>
              <a:ext uri="{FF2B5EF4-FFF2-40B4-BE49-F238E27FC236}">
                <a16:creationId xmlns:a16="http://schemas.microsoft.com/office/drawing/2014/main" id="{CF80AA21-F1DD-4D4F-A5F3-B98BB684A038}"/>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Image">
            <a:extLst>
              <a:ext uri="{FF2B5EF4-FFF2-40B4-BE49-F238E27FC236}">
                <a16:creationId xmlns:a16="http://schemas.microsoft.com/office/drawing/2014/main" id="{8AC0D091-8382-4C38-8062-9A58EED521E1}"/>
              </a:ext>
              <a:ext uri="{C183D7F6-B498-43B3-948B-1728B52AA6E4}">
                <adec:decorative xmlns:adec="http://schemas.microsoft.com/office/drawing/2017/decorative" val="1"/>
              </a:ext>
            </a:extLst>
          </p:cNvPr>
          <p:cNvSpPr>
            <a:spLocks noGrp="1"/>
          </p:cNvSpPr>
          <p:nvPr>
            <p:ph type="clipArt" sz="quarter" idx="14" hasCustomPrompt="1"/>
          </p:nvPr>
        </p:nvSpPr>
        <p:spPr>
          <a:xfrm>
            <a:off x="517954" y="2138543"/>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33" name="Heading">
            <a:extLst>
              <a:ext uri="{FF2B5EF4-FFF2-40B4-BE49-F238E27FC236}">
                <a16:creationId xmlns:a16="http://schemas.microsoft.com/office/drawing/2014/main" id="{7AC422F8-EBE3-4F89-BA92-6BDF4A5D7A0F}"/>
              </a:ext>
            </a:extLst>
          </p:cNvPr>
          <p:cNvSpPr>
            <a:spLocks noGrp="1"/>
          </p:cNvSpPr>
          <p:nvPr>
            <p:ph type="body" sz="quarter" idx="45" hasCustomPrompt="1"/>
          </p:nvPr>
        </p:nvSpPr>
        <p:spPr>
          <a:xfrm>
            <a:off x="601083" y="2917695"/>
            <a:ext cx="2743200" cy="237536"/>
          </a:xfrm>
          <a:prstGeom prst="rect">
            <a:avLst/>
          </a:prstGeom>
        </p:spPr>
        <p:txBody>
          <a:bodyPr anchor="ctr"/>
          <a:lstStyle>
            <a:lvl1pPr marL="0" indent="0">
              <a:buNone/>
              <a:defRPr sz="1400" b="1">
                <a:solidFill>
                  <a:schemeClr val="tx1"/>
                </a:solidFill>
              </a:defRPr>
            </a:lvl1pPr>
            <a:lvl2pPr marL="457200" indent="0">
              <a:buNone/>
              <a:defRPr/>
            </a:lvl2pPr>
          </a:lstStyle>
          <a:p>
            <a:pPr lvl="0"/>
            <a:r>
              <a:rPr lang="en-US"/>
              <a:t>Category One</a:t>
            </a:r>
          </a:p>
        </p:txBody>
      </p:sp>
      <p:sp>
        <p:nvSpPr>
          <p:cNvPr id="36" name="Text">
            <a:extLst>
              <a:ext uri="{FF2B5EF4-FFF2-40B4-BE49-F238E27FC236}">
                <a16:creationId xmlns:a16="http://schemas.microsoft.com/office/drawing/2014/main" id="{60584F3B-1624-4481-A305-A94E911D41C7}"/>
              </a:ext>
            </a:extLst>
          </p:cNvPr>
          <p:cNvSpPr>
            <a:spLocks noGrp="1"/>
          </p:cNvSpPr>
          <p:nvPr>
            <p:ph type="body" sz="quarter" idx="46" hasCustomPrompt="1"/>
          </p:nvPr>
        </p:nvSpPr>
        <p:spPr>
          <a:xfrm>
            <a:off x="601084" y="3161647"/>
            <a:ext cx="2743200"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summary of the information in this section.</a:t>
            </a:r>
          </a:p>
        </p:txBody>
      </p:sp>
      <p:sp>
        <p:nvSpPr>
          <p:cNvPr id="38" name="Subheading">
            <a:extLst>
              <a:ext uri="{FF2B5EF4-FFF2-40B4-BE49-F238E27FC236}">
                <a16:creationId xmlns:a16="http://schemas.microsoft.com/office/drawing/2014/main" id="{2D96DC43-A62D-4728-B668-D3EDE6881FF2}"/>
              </a:ext>
            </a:extLst>
          </p:cNvPr>
          <p:cNvSpPr>
            <a:spLocks noGrp="1"/>
          </p:cNvSpPr>
          <p:nvPr>
            <p:ph type="body" sz="quarter" idx="47" hasCustomPrompt="1"/>
          </p:nvPr>
        </p:nvSpPr>
        <p:spPr>
          <a:xfrm>
            <a:off x="601085" y="3968297"/>
            <a:ext cx="2743200"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39" name="Text">
            <a:extLst>
              <a:ext uri="{FF2B5EF4-FFF2-40B4-BE49-F238E27FC236}">
                <a16:creationId xmlns:a16="http://schemas.microsoft.com/office/drawing/2014/main" id="{894DD192-96F6-4F78-8E29-B973BB85AD6F}"/>
              </a:ext>
            </a:extLst>
          </p:cNvPr>
          <p:cNvSpPr>
            <a:spLocks noGrp="1"/>
          </p:cNvSpPr>
          <p:nvPr>
            <p:ph type="body" sz="quarter" idx="48" hasCustomPrompt="1"/>
          </p:nvPr>
        </p:nvSpPr>
        <p:spPr>
          <a:xfrm>
            <a:off x="601083" y="4247610"/>
            <a:ext cx="2743200"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0" name="Image">
            <a:extLst>
              <a:ext uri="{FF2B5EF4-FFF2-40B4-BE49-F238E27FC236}">
                <a16:creationId xmlns:a16="http://schemas.microsoft.com/office/drawing/2014/main" id="{4B6C103C-EF3C-48BD-82A0-8F6B5BA450CF}"/>
              </a:ext>
              <a:ext uri="{C183D7F6-B498-43B3-948B-1728B52AA6E4}">
                <adec:decorative xmlns:adec="http://schemas.microsoft.com/office/drawing/2017/decorative" val="1"/>
              </a:ext>
            </a:extLst>
          </p:cNvPr>
          <p:cNvSpPr>
            <a:spLocks noGrp="1"/>
          </p:cNvSpPr>
          <p:nvPr>
            <p:ph type="clipArt" sz="quarter" idx="49" hasCustomPrompt="1"/>
          </p:nvPr>
        </p:nvSpPr>
        <p:spPr>
          <a:xfrm>
            <a:off x="4680027" y="2138543"/>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smtClean="0">
                <a:solidFill>
                  <a:schemeClr val="tx1"/>
                </a:solidFill>
                <a:latin typeface="+mn-lt"/>
                <a:ea typeface="+mn-ea"/>
                <a:cs typeface="+mn-cs"/>
              </a:defRPr>
            </a:lvl1pPr>
          </a:lstStyle>
          <a:p>
            <a:r>
              <a:rPr lang="en-US"/>
              <a:t>Click to add icon or illustration</a:t>
            </a:r>
          </a:p>
        </p:txBody>
      </p:sp>
      <p:sp>
        <p:nvSpPr>
          <p:cNvPr id="41" name="Heading">
            <a:extLst>
              <a:ext uri="{FF2B5EF4-FFF2-40B4-BE49-F238E27FC236}">
                <a16:creationId xmlns:a16="http://schemas.microsoft.com/office/drawing/2014/main" id="{BFF99631-30FA-458A-8F30-71F8392C3748}"/>
              </a:ext>
            </a:extLst>
          </p:cNvPr>
          <p:cNvSpPr>
            <a:spLocks noGrp="1"/>
          </p:cNvSpPr>
          <p:nvPr>
            <p:ph type="body" sz="quarter" idx="50" hasCustomPrompt="1"/>
          </p:nvPr>
        </p:nvSpPr>
        <p:spPr>
          <a:xfrm>
            <a:off x="4763156" y="2917695"/>
            <a:ext cx="2743200" cy="237536"/>
          </a:xfrm>
          <a:prstGeom prst="rect">
            <a:avLst/>
          </a:prstGeom>
        </p:spPr>
        <p:txBody>
          <a:bodyPr anchor="ctr"/>
          <a:lstStyle>
            <a:lvl1pPr marL="0" indent="0">
              <a:buNone/>
              <a:defRPr sz="1400" b="1">
                <a:solidFill>
                  <a:schemeClr val="tx1"/>
                </a:solidFill>
              </a:defRPr>
            </a:lvl1pPr>
            <a:lvl2pPr marL="457200" indent="0">
              <a:buNone/>
              <a:defRPr/>
            </a:lvl2pPr>
          </a:lstStyle>
          <a:p>
            <a:pPr lvl="0"/>
            <a:r>
              <a:rPr lang="en-US"/>
              <a:t>Category Two</a:t>
            </a:r>
          </a:p>
        </p:txBody>
      </p:sp>
      <p:sp>
        <p:nvSpPr>
          <p:cNvPr id="42" name="Text">
            <a:extLst>
              <a:ext uri="{FF2B5EF4-FFF2-40B4-BE49-F238E27FC236}">
                <a16:creationId xmlns:a16="http://schemas.microsoft.com/office/drawing/2014/main" id="{3D8B132E-695B-4932-A5CA-149CB7E4EDD8}"/>
              </a:ext>
            </a:extLst>
          </p:cNvPr>
          <p:cNvSpPr>
            <a:spLocks noGrp="1"/>
          </p:cNvSpPr>
          <p:nvPr>
            <p:ph type="body" sz="quarter" idx="51" hasCustomPrompt="1"/>
          </p:nvPr>
        </p:nvSpPr>
        <p:spPr>
          <a:xfrm>
            <a:off x="4763157" y="3161647"/>
            <a:ext cx="2743200"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summary of the information in this section.</a:t>
            </a:r>
          </a:p>
        </p:txBody>
      </p:sp>
      <p:sp>
        <p:nvSpPr>
          <p:cNvPr id="43" name="Subheading">
            <a:extLst>
              <a:ext uri="{FF2B5EF4-FFF2-40B4-BE49-F238E27FC236}">
                <a16:creationId xmlns:a16="http://schemas.microsoft.com/office/drawing/2014/main" id="{0ACC23F1-933E-47F7-A0BD-61287FF47CEB}"/>
              </a:ext>
            </a:extLst>
          </p:cNvPr>
          <p:cNvSpPr>
            <a:spLocks noGrp="1"/>
          </p:cNvSpPr>
          <p:nvPr>
            <p:ph type="body" sz="quarter" idx="52" hasCustomPrompt="1"/>
          </p:nvPr>
        </p:nvSpPr>
        <p:spPr>
          <a:xfrm>
            <a:off x="4763158" y="3968297"/>
            <a:ext cx="2743200"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4" name="Text">
            <a:extLst>
              <a:ext uri="{FF2B5EF4-FFF2-40B4-BE49-F238E27FC236}">
                <a16:creationId xmlns:a16="http://schemas.microsoft.com/office/drawing/2014/main" id="{4545289C-D1F7-45EC-8D12-D485A71F2288}"/>
              </a:ext>
            </a:extLst>
          </p:cNvPr>
          <p:cNvSpPr>
            <a:spLocks noGrp="1"/>
          </p:cNvSpPr>
          <p:nvPr>
            <p:ph type="body" sz="quarter" idx="53" hasCustomPrompt="1"/>
          </p:nvPr>
        </p:nvSpPr>
        <p:spPr>
          <a:xfrm>
            <a:off x="4763156" y="4247610"/>
            <a:ext cx="2743200"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5" name="Image">
            <a:extLst>
              <a:ext uri="{FF2B5EF4-FFF2-40B4-BE49-F238E27FC236}">
                <a16:creationId xmlns:a16="http://schemas.microsoft.com/office/drawing/2014/main" id="{032CC6A5-E53A-482D-A176-A94A9C1D09F9}"/>
              </a:ext>
              <a:ext uri="{C183D7F6-B498-43B3-948B-1728B52AA6E4}">
                <adec:decorative xmlns:adec="http://schemas.microsoft.com/office/drawing/2017/decorative" val="1"/>
              </a:ext>
            </a:extLst>
          </p:cNvPr>
          <p:cNvSpPr>
            <a:spLocks noGrp="1"/>
          </p:cNvSpPr>
          <p:nvPr>
            <p:ph type="clipArt" sz="quarter" idx="54" hasCustomPrompt="1"/>
          </p:nvPr>
        </p:nvSpPr>
        <p:spPr>
          <a:xfrm>
            <a:off x="8851369" y="2138543"/>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smtClean="0">
                <a:solidFill>
                  <a:schemeClr val="tx1"/>
                </a:solidFill>
                <a:latin typeface="+mn-lt"/>
                <a:ea typeface="+mn-ea"/>
                <a:cs typeface="+mn-cs"/>
              </a:defRPr>
            </a:lvl1pPr>
          </a:lstStyle>
          <a:p>
            <a:r>
              <a:rPr lang="en-US"/>
              <a:t>Click to add icon or illustration</a:t>
            </a:r>
          </a:p>
        </p:txBody>
      </p:sp>
      <p:sp>
        <p:nvSpPr>
          <p:cNvPr id="46" name="Heading">
            <a:extLst>
              <a:ext uri="{FF2B5EF4-FFF2-40B4-BE49-F238E27FC236}">
                <a16:creationId xmlns:a16="http://schemas.microsoft.com/office/drawing/2014/main" id="{20657877-89DB-4BCB-8EA4-C0ECFB560DF6}"/>
              </a:ext>
            </a:extLst>
          </p:cNvPr>
          <p:cNvSpPr>
            <a:spLocks noGrp="1"/>
          </p:cNvSpPr>
          <p:nvPr>
            <p:ph type="body" sz="quarter" idx="55" hasCustomPrompt="1"/>
          </p:nvPr>
        </p:nvSpPr>
        <p:spPr>
          <a:xfrm>
            <a:off x="8934498" y="2917695"/>
            <a:ext cx="2743200" cy="237536"/>
          </a:xfrm>
          <a:prstGeom prst="rect">
            <a:avLst/>
          </a:prstGeom>
        </p:spPr>
        <p:txBody>
          <a:bodyPr anchor="ctr"/>
          <a:lstStyle>
            <a:lvl1pPr marL="0" indent="0">
              <a:buNone/>
              <a:defRPr sz="1400" b="1">
                <a:solidFill>
                  <a:schemeClr val="tx1"/>
                </a:solidFill>
              </a:defRPr>
            </a:lvl1pPr>
            <a:lvl2pPr marL="457200" indent="0">
              <a:buNone/>
              <a:defRPr/>
            </a:lvl2pPr>
          </a:lstStyle>
          <a:p>
            <a:pPr lvl="0"/>
            <a:r>
              <a:rPr lang="en-US"/>
              <a:t>Category Three</a:t>
            </a:r>
          </a:p>
        </p:txBody>
      </p:sp>
      <p:sp>
        <p:nvSpPr>
          <p:cNvPr id="47" name="Text">
            <a:extLst>
              <a:ext uri="{FF2B5EF4-FFF2-40B4-BE49-F238E27FC236}">
                <a16:creationId xmlns:a16="http://schemas.microsoft.com/office/drawing/2014/main" id="{44AF84C2-641F-43DF-8BD6-ABC07486F009}"/>
              </a:ext>
            </a:extLst>
          </p:cNvPr>
          <p:cNvSpPr>
            <a:spLocks noGrp="1"/>
          </p:cNvSpPr>
          <p:nvPr>
            <p:ph type="body" sz="quarter" idx="56" hasCustomPrompt="1"/>
          </p:nvPr>
        </p:nvSpPr>
        <p:spPr>
          <a:xfrm>
            <a:off x="8934499" y="3161647"/>
            <a:ext cx="2743200"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summary of the information in this section.</a:t>
            </a:r>
          </a:p>
        </p:txBody>
      </p:sp>
      <p:sp>
        <p:nvSpPr>
          <p:cNvPr id="48" name="Subheading">
            <a:extLst>
              <a:ext uri="{FF2B5EF4-FFF2-40B4-BE49-F238E27FC236}">
                <a16:creationId xmlns:a16="http://schemas.microsoft.com/office/drawing/2014/main" id="{45548E7C-C0C4-491F-BB5E-4112EABD0C41}"/>
              </a:ext>
            </a:extLst>
          </p:cNvPr>
          <p:cNvSpPr>
            <a:spLocks noGrp="1"/>
          </p:cNvSpPr>
          <p:nvPr>
            <p:ph type="body" sz="quarter" idx="57" hasCustomPrompt="1"/>
          </p:nvPr>
        </p:nvSpPr>
        <p:spPr>
          <a:xfrm>
            <a:off x="8934500" y="3968297"/>
            <a:ext cx="2743200"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9" name="Text">
            <a:extLst>
              <a:ext uri="{FF2B5EF4-FFF2-40B4-BE49-F238E27FC236}">
                <a16:creationId xmlns:a16="http://schemas.microsoft.com/office/drawing/2014/main" id="{01B26AD4-D3E1-4A99-898D-AB1E71772E41}"/>
              </a:ext>
            </a:extLst>
          </p:cNvPr>
          <p:cNvSpPr>
            <a:spLocks noGrp="1"/>
          </p:cNvSpPr>
          <p:nvPr>
            <p:ph type="body" sz="quarter" idx="58" hasCustomPrompt="1"/>
          </p:nvPr>
        </p:nvSpPr>
        <p:spPr>
          <a:xfrm>
            <a:off x="8934498" y="4247610"/>
            <a:ext cx="2743200"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25" name="Slide Number">
            <a:extLst>
              <a:ext uri="{FF2B5EF4-FFF2-40B4-BE49-F238E27FC236}">
                <a16:creationId xmlns:a16="http://schemas.microsoft.com/office/drawing/2014/main" id="{C984CA6F-C09D-4A34-A8C7-2D0822B7902C}"/>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7245146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Bulleted Lists">
    <p:spTree>
      <p:nvGrpSpPr>
        <p:cNvPr id="1" name=""/>
        <p:cNvGrpSpPr/>
        <p:nvPr/>
      </p:nvGrpSpPr>
      <p:grpSpPr>
        <a:xfrm>
          <a:off x="0" y="0"/>
          <a:ext cx="0" cy="0"/>
          <a:chOff x="0" y="0"/>
          <a:chExt cx="0" cy="0"/>
        </a:xfrm>
      </p:grpSpPr>
      <p:sp>
        <p:nvSpPr>
          <p:cNvPr id="34" name="Deck Title">
            <a:extLst>
              <a:ext uri="{FF2B5EF4-FFF2-40B4-BE49-F238E27FC236}">
                <a16:creationId xmlns:a16="http://schemas.microsoft.com/office/drawing/2014/main" id="{07EE5BDB-0AF8-4AC1-BAB4-E37B66EDF5A9}"/>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7" name="Title">
            <a:extLst>
              <a:ext uri="{FF2B5EF4-FFF2-40B4-BE49-F238E27FC236}">
                <a16:creationId xmlns:a16="http://schemas.microsoft.com/office/drawing/2014/main" id="{CC4CD901-F4DA-4101-826E-F39C5CB2E076}"/>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5" name="Subtitle">
            <a:extLst>
              <a:ext uri="{FF2B5EF4-FFF2-40B4-BE49-F238E27FC236}">
                <a16:creationId xmlns:a16="http://schemas.microsoft.com/office/drawing/2014/main" id="{364653F5-6709-4CB4-BC63-DC8DD7B92EC4}"/>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Image">
            <a:extLst>
              <a:ext uri="{FF2B5EF4-FFF2-40B4-BE49-F238E27FC236}">
                <a16:creationId xmlns:a16="http://schemas.microsoft.com/office/drawing/2014/main" id="{8AC0D091-8382-4C38-8062-9A58EED521E1}"/>
              </a:ext>
              <a:ext uri="{C183D7F6-B498-43B3-948B-1728B52AA6E4}">
                <adec:decorative xmlns:adec="http://schemas.microsoft.com/office/drawing/2017/decorative" val="1"/>
              </a:ext>
            </a:extLst>
          </p:cNvPr>
          <p:cNvSpPr>
            <a:spLocks noGrp="1"/>
          </p:cNvSpPr>
          <p:nvPr>
            <p:ph type="clipArt" sz="quarter" idx="14" hasCustomPrompt="1"/>
          </p:nvPr>
        </p:nvSpPr>
        <p:spPr>
          <a:xfrm>
            <a:off x="684211"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33" name="Heading">
            <a:extLst>
              <a:ext uri="{FF2B5EF4-FFF2-40B4-BE49-F238E27FC236}">
                <a16:creationId xmlns:a16="http://schemas.microsoft.com/office/drawing/2014/main" id="{7AC422F8-EBE3-4F89-BA92-6BDF4A5D7A0F}"/>
              </a:ext>
            </a:extLst>
          </p:cNvPr>
          <p:cNvSpPr>
            <a:spLocks noGrp="1"/>
          </p:cNvSpPr>
          <p:nvPr>
            <p:ph type="body" sz="quarter" idx="45" hasCustomPrompt="1"/>
          </p:nvPr>
        </p:nvSpPr>
        <p:spPr>
          <a:xfrm>
            <a:off x="733111"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One</a:t>
            </a:r>
          </a:p>
        </p:txBody>
      </p:sp>
      <p:sp>
        <p:nvSpPr>
          <p:cNvPr id="36" name="Text">
            <a:extLst>
              <a:ext uri="{FF2B5EF4-FFF2-40B4-BE49-F238E27FC236}">
                <a16:creationId xmlns:a16="http://schemas.microsoft.com/office/drawing/2014/main" id="{60584F3B-1624-4481-A305-A94E911D41C7}"/>
              </a:ext>
            </a:extLst>
          </p:cNvPr>
          <p:cNvSpPr>
            <a:spLocks noGrp="1"/>
          </p:cNvSpPr>
          <p:nvPr>
            <p:ph type="body" sz="quarter" idx="46" hasCustomPrompt="1"/>
          </p:nvPr>
        </p:nvSpPr>
        <p:spPr>
          <a:xfrm>
            <a:off x="733111"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38" name="Subheading">
            <a:extLst>
              <a:ext uri="{FF2B5EF4-FFF2-40B4-BE49-F238E27FC236}">
                <a16:creationId xmlns:a16="http://schemas.microsoft.com/office/drawing/2014/main" id="{2D96DC43-A62D-4728-B668-D3EDE6881FF2}"/>
              </a:ext>
            </a:extLst>
          </p:cNvPr>
          <p:cNvSpPr>
            <a:spLocks noGrp="1"/>
          </p:cNvSpPr>
          <p:nvPr>
            <p:ph type="body" sz="quarter" idx="47" hasCustomPrompt="1"/>
          </p:nvPr>
        </p:nvSpPr>
        <p:spPr>
          <a:xfrm>
            <a:off x="733113"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39" name="Text">
            <a:extLst>
              <a:ext uri="{FF2B5EF4-FFF2-40B4-BE49-F238E27FC236}">
                <a16:creationId xmlns:a16="http://schemas.microsoft.com/office/drawing/2014/main" id="{894DD192-96F6-4F78-8E29-B973BB85AD6F}"/>
              </a:ext>
            </a:extLst>
          </p:cNvPr>
          <p:cNvSpPr>
            <a:spLocks noGrp="1"/>
          </p:cNvSpPr>
          <p:nvPr>
            <p:ph type="body" sz="quarter" idx="48" hasCustomPrompt="1"/>
          </p:nvPr>
        </p:nvSpPr>
        <p:spPr>
          <a:xfrm>
            <a:off x="733111"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0" name="Image">
            <a:extLst>
              <a:ext uri="{FF2B5EF4-FFF2-40B4-BE49-F238E27FC236}">
                <a16:creationId xmlns:a16="http://schemas.microsoft.com/office/drawing/2014/main" id="{4B6C103C-EF3C-48BD-82A0-8F6B5BA450CF}"/>
              </a:ext>
              <a:ext uri="{C183D7F6-B498-43B3-948B-1728B52AA6E4}">
                <adec:decorative xmlns:adec="http://schemas.microsoft.com/office/drawing/2017/decorative" val="1"/>
              </a:ext>
            </a:extLst>
          </p:cNvPr>
          <p:cNvSpPr>
            <a:spLocks noGrp="1"/>
          </p:cNvSpPr>
          <p:nvPr>
            <p:ph type="clipArt" sz="quarter" idx="49" hasCustomPrompt="1"/>
          </p:nvPr>
        </p:nvSpPr>
        <p:spPr>
          <a:xfrm>
            <a:off x="3521133"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41" name="Heading">
            <a:extLst>
              <a:ext uri="{FF2B5EF4-FFF2-40B4-BE49-F238E27FC236}">
                <a16:creationId xmlns:a16="http://schemas.microsoft.com/office/drawing/2014/main" id="{BFF99631-30FA-458A-8F30-71F8392C3748}"/>
              </a:ext>
            </a:extLst>
          </p:cNvPr>
          <p:cNvSpPr>
            <a:spLocks noGrp="1"/>
          </p:cNvSpPr>
          <p:nvPr>
            <p:ph type="body" sz="quarter" idx="50" hasCustomPrompt="1"/>
          </p:nvPr>
        </p:nvSpPr>
        <p:spPr>
          <a:xfrm>
            <a:off x="3570033"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Two</a:t>
            </a:r>
          </a:p>
        </p:txBody>
      </p:sp>
      <p:sp>
        <p:nvSpPr>
          <p:cNvPr id="42" name="Text">
            <a:extLst>
              <a:ext uri="{FF2B5EF4-FFF2-40B4-BE49-F238E27FC236}">
                <a16:creationId xmlns:a16="http://schemas.microsoft.com/office/drawing/2014/main" id="{3D8B132E-695B-4932-A5CA-149CB7E4EDD8}"/>
              </a:ext>
            </a:extLst>
          </p:cNvPr>
          <p:cNvSpPr>
            <a:spLocks noGrp="1"/>
          </p:cNvSpPr>
          <p:nvPr>
            <p:ph type="body" sz="quarter" idx="51" hasCustomPrompt="1"/>
          </p:nvPr>
        </p:nvSpPr>
        <p:spPr>
          <a:xfrm>
            <a:off x="3570033"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43" name="Subheading">
            <a:extLst>
              <a:ext uri="{FF2B5EF4-FFF2-40B4-BE49-F238E27FC236}">
                <a16:creationId xmlns:a16="http://schemas.microsoft.com/office/drawing/2014/main" id="{0ACC23F1-933E-47F7-A0BD-61287FF47CEB}"/>
              </a:ext>
            </a:extLst>
          </p:cNvPr>
          <p:cNvSpPr>
            <a:spLocks noGrp="1"/>
          </p:cNvSpPr>
          <p:nvPr>
            <p:ph type="body" sz="quarter" idx="52" hasCustomPrompt="1"/>
          </p:nvPr>
        </p:nvSpPr>
        <p:spPr>
          <a:xfrm>
            <a:off x="3570035"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4" name="Text">
            <a:extLst>
              <a:ext uri="{FF2B5EF4-FFF2-40B4-BE49-F238E27FC236}">
                <a16:creationId xmlns:a16="http://schemas.microsoft.com/office/drawing/2014/main" id="{4545289C-D1F7-45EC-8D12-D485A71F2288}"/>
              </a:ext>
            </a:extLst>
          </p:cNvPr>
          <p:cNvSpPr>
            <a:spLocks noGrp="1"/>
          </p:cNvSpPr>
          <p:nvPr>
            <p:ph type="body" sz="quarter" idx="53" hasCustomPrompt="1"/>
          </p:nvPr>
        </p:nvSpPr>
        <p:spPr>
          <a:xfrm>
            <a:off x="3570033"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5" name="Image">
            <a:extLst>
              <a:ext uri="{FF2B5EF4-FFF2-40B4-BE49-F238E27FC236}">
                <a16:creationId xmlns:a16="http://schemas.microsoft.com/office/drawing/2014/main" id="{032CC6A5-E53A-482D-A176-A94A9C1D09F9}"/>
              </a:ext>
              <a:ext uri="{C183D7F6-B498-43B3-948B-1728B52AA6E4}">
                <adec:decorative xmlns:adec="http://schemas.microsoft.com/office/drawing/2017/decorative" val="1"/>
              </a:ext>
            </a:extLst>
          </p:cNvPr>
          <p:cNvSpPr>
            <a:spLocks noGrp="1"/>
          </p:cNvSpPr>
          <p:nvPr>
            <p:ph type="clipArt" sz="quarter" idx="54" hasCustomPrompt="1"/>
          </p:nvPr>
        </p:nvSpPr>
        <p:spPr>
          <a:xfrm>
            <a:off x="6357555"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46" name="Heading">
            <a:extLst>
              <a:ext uri="{FF2B5EF4-FFF2-40B4-BE49-F238E27FC236}">
                <a16:creationId xmlns:a16="http://schemas.microsoft.com/office/drawing/2014/main" id="{20657877-89DB-4BCB-8EA4-C0ECFB560DF6}"/>
              </a:ext>
            </a:extLst>
          </p:cNvPr>
          <p:cNvSpPr>
            <a:spLocks noGrp="1"/>
          </p:cNvSpPr>
          <p:nvPr>
            <p:ph type="body" sz="quarter" idx="55" hasCustomPrompt="1"/>
          </p:nvPr>
        </p:nvSpPr>
        <p:spPr>
          <a:xfrm>
            <a:off x="6406455"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Three</a:t>
            </a:r>
          </a:p>
        </p:txBody>
      </p:sp>
      <p:sp>
        <p:nvSpPr>
          <p:cNvPr id="47" name="Text">
            <a:extLst>
              <a:ext uri="{FF2B5EF4-FFF2-40B4-BE49-F238E27FC236}">
                <a16:creationId xmlns:a16="http://schemas.microsoft.com/office/drawing/2014/main" id="{44AF84C2-641F-43DF-8BD6-ABC07486F009}"/>
              </a:ext>
            </a:extLst>
          </p:cNvPr>
          <p:cNvSpPr>
            <a:spLocks noGrp="1"/>
          </p:cNvSpPr>
          <p:nvPr>
            <p:ph type="body" sz="quarter" idx="56" hasCustomPrompt="1"/>
          </p:nvPr>
        </p:nvSpPr>
        <p:spPr>
          <a:xfrm>
            <a:off x="6406455"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48" name="Subheading">
            <a:extLst>
              <a:ext uri="{FF2B5EF4-FFF2-40B4-BE49-F238E27FC236}">
                <a16:creationId xmlns:a16="http://schemas.microsoft.com/office/drawing/2014/main" id="{45548E7C-C0C4-491F-BB5E-4112EABD0C41}"/>
              </a:ext>
            </a:extLst>
          </p:cNvPr>
          <p:cNvSpPr>
            <a:spLocks noGrp="1"/>
          </p:cNvSpPr>
          <p:nvPr>
            <p:ph type="body" sz="quarter" idx="57" hasCustomPrompt="1"/>
          </p:nvPr>
        </p:nvSpPr>
        <p:spPr>
          <a:xfrm>
            <a:off x="6406457"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49" name="Text">
            <a:extLst>
              <a:ext uri="{FF2B5EF4-FFF2-40B4-BE49-F238E27FC236}">
                <a16:creationId xmlns:a16="http://schemas.microsoft.com/office/drawing/2014/main" id="{01B26AD4-D3E1-4A99-898D-AB1E71772E41}"/>
              </a:ext>
            </a:extLst>
          </p:cNvPr>
          <p:cNvSpPr>
            <a:spLocks noGrp="1"/>
          </p:cNvSpPr>
          <p:nvPr>
            <p:ph type="body" sz="quarter" idx="58" hasCustomPrompt="1"/>
          </p:nvPr>
        </p:nvSpPr>
        <p:spPr>
          <a:xfrm>
            <a:off x="6406455"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50" name="Image">
            <a:extLst>
              <a:ext uri="{FF2B5EF4-FFF2-40B4-BE49-F238E27FC236}">
                <a16:creationId xmlns:a16="http://schemas.microsoft.com/office/drawing/2014/main" id="{D24D25A5-7A79-45CF-959F-6A560398E424}"/>
              </a:ext>
              <a:ext uri="{C183D7F6-B498-43B3-948B-1728B52AA6E4}">
                <adec:decorative xmlns:adec="http://schemas.microsoft.com/office/drawing/2017/decorative" val="1"/>
              </a:ext>
            </a:extLst>
          </p:cNvPr>
          <p:cNvSpPr>
            <a:spLocks noGrp="1"/>
          </p:cNvSpPr>
          <p:nvPr>
            <p:ph type="clipArt" sz="quarter" idx="59" hasCustomPrompt="1"/>
          </p:nvPr>
        </p:nvSpPr>
        <p:spPr>
          <a:xfrm>
            <a:off x="9194477" y="2158102"/>
            <a:ext cx="742950" cy="65442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1" name="Heading">
            <a:extLst>
              <a:ext uri="{FF2B5EF4-FFF2-40B4-BE49-F238E27FC236}">
                <a16:creationId xmlns:a16="http://schemas.microsoft.com/office/drawing/2014/main" id="{62BD54AA-145D-4A2A-84E4-08EBAB31B59B}"/>
              </a:ext>
            </a:extLst>
          </p:cNvPr>
          <p:cNvSpPr>
            <a:spLocks noGrp="1"/>
          </p:cNvSpPr>
          <p:nvPr>
            <p:ph type="body" sz="quarter" idx="60" hasCustomPrompt="1"/>
          </p:nvPr>
        </p:nvSpPr>
        <p:spPr>
          <a:xfrm>
            <a:off x="9243377" y="2917694"/>
            <a:ext cx="2161675" cy="317300"/>
          </a:xfrm>
          <a:prstGeom prst="rect">
            <a:avLst/>
          </a:prstGeom>
        </p:spPr>
        <p:txBody>
          <a:bodyPr/>
          <a:lstStyle>
            <a:lvl1pPr marL="0" indent="0">
              <a:buNone/>
              <a:defRPr sz="1400" b="1">
                <a:solidFill>
                  <a:srgbClr val="000000"/>
                </a:solidFill>
              </a:defRPr>
            </a:lvl1pPr>
            <a:lvl2pPr marL="457200" indent="0">
              <a:buNone/>
              <a:defRPr/>
            </a:lvl2pPr>
          </a:lstStyle>
          <a:p>
            <a:pPr lvl="0"/>
            <a:r>
              <a:rPr lang="en-US"/>
              <a:t>Category Four</a:t>
            </a:r>
          </a:p>
        </p:txBody>
      </p:sp>
      <p:sp>
        <p:nvSpPr>
          <p:cNvPr id="52" name="Text">
            <a:extLst>
              <a:ext uri="{FF2B5EF4-FFF2-40B4-BE49-F238E27FC236}">
                <a16:creationId xmlns:a16="http://schemas.microsoft.com/office/drawing/2014/main" id="{9F76B0C7-DF7D-4C8D-84BC-26137BB93D27}"/>
              </a:ext>
            </a:extLst>
          </p:cNvPr>
          <p:cNvSpPr>
            <a:spLocks noGrp="1"/>
          </p:cNvSpPr>
          <p:nvPr>
            <p:ph type="body" sz="quarter" idx="61" hasCustomPrompt="1"/>
          </p:nvPr>
        </p:nvSpPr>
        <p:spPr>
          <a:xfrm>
            <a:off x="9243377" y="3234995"/>
            <a:ext cx="2161676" cy="743259"/>
          </a:xfrm>
          <a:prstGeom prst="rect">
            <a:avLst/>
          </a:prstGeom>
        </p:spPr>
        <p:txBody>
          <a:bodyPr/>
          <a:lstStyle>
            <a:lvl1pPr marL="0" indent="0">
              <a:lnSpc>
                <a:spcPct val="90000"/>
              </a:lnSpc>
              <a:buNone/>
              <a:defRPr sz="1200" b="0" spc="-30" baseline="0">
                <a:solidFill>
                  <a:srgbClr val="000000"/>
                </a:solidFill>
              </a:defRPr>
            </a:lvl1pPr>
            <a:lvl2pPr marL="457200" indent="0">
              <a:buNone/>
              <a:defRPr/>
            </a:lvl2pPr>
          </a:lstStyle>
          <a:p>
            <a:pPr lvl="0"/>
            <a:r>
              <a:rPr lang="en-US"/>
              <a:t>You can use this space to include up to three lines of text. This could be a section summary.</a:t>
            </a:r>
          </a:p>
        </p:txBody>
      </p:sp>
      <p:sp>
        <p:nvSpPr>
          <p:cNvPr id="53" name="Subheading">
            <a:extLst>
              <a:ext uri="{FF2B5EF4-FFF2-40B4-BE49-F238E27FC236}">
                <a16:creationId xmlns:a16="http://schemas.microsoft.com/office/drawing/2014/main" id="{DBD80E9D-8904-4EE8-98F7-A80EB94EC607}"/>
              </a:ext>
            </a:extLst>
          </p:cNvPr>
          <p:cNvSpPr>
            <a:spLocks noGrp="1"/>
          </p:cNvSpPr>
          <p:nvPr>
            <p:ph type="body" sz="quarter" idx="62" hasCustomPrompt="1"/>
          </p:nvPr>
        </p:nvSpPr>
        <p:spPr>
          <a:xfrm>
            <a:off x="9243379" y="4041645"/>
            <a:ext cx="2162175" cy="217664"/>
          </a:xfrm>
          <a:prstGeom prst="rect">
            <a:avLst/>
          </a:prstGeom>
        </p:spPr>
        <p:txBody>
          <a:bodyPr/>
          <a:lstStyle>
            <a:lvl1pPr marL="0" indent="0">
              <a:buNone/>
              <a:defRPr lang="en-US" sz="1200" b="1" kern="1200" spc="-30" dirty="0" smtClean="0">
                <a:solidFill>
                  <a:schemeClr val="tx1"/>
                </a:solidFill>
                <a:latin typeface="+mn-lt"/>
                <a:ea typeface="Montserrat Light" charset="0"/>
                <a:cs typeface="Montserrat Light" charset="0"/>
              </a:defRPr>
            </a:lvl1pPr>
          </a:lstStyle>
          <a:p>
            <a:pPr lvl="0"/>
            <a:r>
              <a:rPr lang="en-US"/>
              <a:t>Introduce list:</a:t>
            </a:r>
          </a:p>
        </p:txBody>
      </p:sp>
      <p:sp>
        <p:nvSpPr>
          <p:cNvPr id="54" name="Text">
            <a:extLst>
              <a:ext uri="{FF2B5EF4-FFF2-40B4-BE49-F238E27FC236}">
                <a16:creationId xmlns:a16="http://schemas.microsoft.com/office/drawing/2014/main" id="{1B89B741-A56C-40C9-A007-0036C5D53191}"/>
              </a:ext>
            </a:extLst>
          </p:cNvPr>
          <p:cNvSpPr>
            <a:spLocks noGrp="1"/>
          </p:cNvSpPr>
          <p:nvPr>
            <p:ph type="body" sz="quarter" idx="63" hasCustomPrompt="1"/>
          </p:nvPr>
        </p:nvSpPr>
        <p:spPr>
          <a:xfrm>
            <a:off x="9243377" y="4320958"/>
            <a:ext cx="2162175" cy="1784376"/>
          </a:xfrm>
          <a:prstGeom prst="rect">
            <a:avLst/>
          </a:prstGeom>
        </p:spPr>
        <p:txBody>
          <a:bodyPr/>
          <a:lstStyle>
            <a:lvl1pPr marL="171450" indent="-171450">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31" name="Slide Number">
            <a:extLst>
              <a:ext uri="{FF2B5EF4-FFF2-40B4-BE49-F238E27FC236}">
                <a16:creationId xmlns:a16="http://schemas.microsoft.com/office/drawing/2014/main" id="{093F017F-23EC-4786-B457-DF94C43093C6}"/>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4018207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3" name="Deck Title">
            <a:extLst>
              <a:ext uri="{FF2B5EF4-FFF2-40B4-BE49-F238E27FC236}">
                <a16:creationId xmlns:a16="http://schemas.microsoft.com/office/drawing/2014/main" id="{50E04218-D8DC-45FE-98DA-4D9CA98048A7}"/>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5" name="Title">
            <a:extLst>
              <a:ext uri="{FF2B5EF4-FFF2-40B4-BE49-F238E27FC236}">
                <a16:creationId xmlns:a16="http://schemas.microsoft.com/office/drawing/2014/main" id="{02BC9AD0-078E-4F17-9F62-D83F6CF56DE0}"/>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4" name="Subtitle">
            <a:extLst>
              <a:ext uri="{FF2B5EF4-FFF2-40B4-BE49-F238E27FC236}">
                <a16:creationId xmlns:a16="http://schemas.microsoft.com/office/drawing/2014/main" id="{54C81205-2141-451F-91EC-2B7212A388D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4" name="Table">
            <a:extLst>
              <a:ext uri="{FF2B5EF4-FFF2-40B4-BE49-F238E27FC236}">
                <a16:creationId xmlns:a16="http://schemas.microsoft.com/office/drawing/2014/main" id="{D97EE3F7-9747-470C-BA0B-6B68B9EDCD0D}"/>
              </a:ext>
            </a:extLst>
          </p:cNvPr>
          <p:cNvSpPr>
            <a:spLocks noGrp="1"/>
          </p:cNvSpPr>
          <p:nvPr>
            <p:ph type="tbl" sz="quarter" idx="20" hasCustomPrompt="1"/>
          </p:nvPr>
        </p:nvSpPr>
        <p:spPr>
          <a:xfrm>
            <a:off x="518322" y="1731003"/>
            <a:ext cx="11084715" cy="4302834"/>
          </a:xfrm>
          <a:prstGeom prst="rect">
            <a:avLst/>
          </a:prstGeom>
        </p:spPr>
        <p:txBody>
          <a:bodyPr/>
          <a:lstStyle>
            <a:lvl1pPr marL="0" indent="0" algn="ctr">
              <a:buNone/>
              <a:defRPr sz="1400" b="1"/>
            </a:lvl1pPr>
          </a:lstStyle>
          <a:p>
            <a:r>
              <a:rPr lang="en-US"/>
              <a:t>Click the icon below to insert a table</a:t>
            </a:r>
          </a:p>
        </p:txBody>
      </p:sp>
      <p:sp>
        <p:nvSpPr>
          <p:cNvPr id="25" name="Text">
            <a:extLst>
              <a:ext uri="{FF2B5EF4-FFF2-40B4-BE49-F238E27FC236}">
                <a16:creationId xmlns:a16="http://schemas.microsoft.com/office/drawing/2014/main" id="{D2D52973-E026-416C-89AF-665E38806892}"/>
              </a:ext>
            </a:extLst>
          </p:cNvPr>
          <p:cNvSpPr>
            <a:spLocks noGrp="1"/>
          </p:cNvSpPr>
          <p:nvPr>
            <p:ph type="body" sz="quarter" idx="49" hasCustomPrompt="1"/>
          </p:nvPr>
        </p:nvSpPr>
        <p:spPr>
          <a:xfrm>
            <a:off x="518322" y="6175375"/>
            <a:ext cx="11089634" cy="365125"/>
          </a:xfrm>
          <a:prstGeom prst="rect">
            <a:avLst/>
          </a:prstGeom>
          <a:solidFill>
            <a:schemeClr val="accent1"/>
          </a:solidFill>
          <a:ln>
            <a:noFill/>
          </a:ln>
        </p:spPr>
        <p:txBody>
          <a:bodyPr anchor="ctr"/>
          <a:lstStyle>
            <a:lvl1pPr marL="0" indent="0">
              <a:buNone/>
              <a:defRPr sz="1400">
                <a:solidFill>
                  <a:schemeClr val="bg1"/>
                </a:solidFill>
              </a:defRPr>
            </a:lvl1pPr>
          </a:lstStyle>
          <a:p>
            <a:pPr lvl="0"/>
            <a:r>
              <a:rPr lang="en-US"/>
              <a:t>Key takeaway that is one line of text</a:t>
            </a:r>
          </a:p>
        </p:txBody>
      </p:sp>
      <p:sp>
        <p:nvSpPr>
          <p:cNvPr id="10" name="Slide Number">
            <a:extLst>
              <a:ext uri="{FF2B5EF4-FFF2-40B4-BE49-F238E27FC236}">
                <a16:creationId xmlns:a16="http://schemas.microsoft.com/office/drawing/2014/main" id="{00CA42F7-6A3F-4A1A-9520-0FD80FCB500B}"/>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409735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a:xfrm>
            <a:off x="550863" y="6507212"/>
            <a:ext cx="2628900" cy="153888"/>
          </a:xfrm>
          <a:prstGeom prst="rect">
            <a:avLst/>
          </a:prstGeom>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a:xfrm>
            <a:off x="3359150" y="6507212"/>
            <a:ext cx="6379210" cy="153888"/>
          </a:xfrm>
          <a:prstGeom prst="rect">
            <a:avLst/>
          </a:prstGeom>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a:xfrm>
            <a:off x="9948863" y="6507212"/>
            <a:ext cx="1692274" cy="153888"/>
          </a:xfrm>
          <a:prstGeom prst="rect">
            <a:avLst/>
          </a:prstGeom>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9099179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our Sections with Table">
    <p:spTree>
      <p:nvGrpSpPr>
        <p:cNvPr id="1" name=""/>
        <p:cNvGrpSpPr/>
        <p:nvPr/>
      </p:nvGrpSpPr>
      <p:grpSpPr>
        <a:xfrm>
          <a:off x="0" y="0"/>
          <a:ext cx="0" cy="0"/>
          <a:chOff x="0" y="0"/>
          <a:chExt cx="0" cy="0"/>
        </a:xfrm>
      </p:grpSpPr>
      <p:sp>
        <p:nvSpPr>
          <p:cNvPr id="28" name="Deck Title">
            <a:extLst>
              <a:ext uri="{FF2B5EF4-FFF2-40B4-BE49-F238E27FC236}">
                <a16:creationId xmlns:a16="http://schemas.microsoft.com/office/drawing/2014/main" id="{C94DB442-223A-447A-A6A2-468CF56EDD3D}"/>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1" name="Title">
            <a:extLst>
              <a:ext uri="{FF2B5EF4-FFF2-40B4-BE49-F238E27FC236}">
                <a16:creationId xmlns:a16="http://schemas.microsoft.com/office/drawing/2014/main" id="{1B5977B6-956F-4010-B79D-AD6D70BA1E6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5AB94198-D0B6-4775-9C6B-0C9C705F8A1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6" name="Heading">
            <a:extLst>
              <a:ext uri="{FF2B5EF4-FFF2-40B4-BE49-F238E27FC236}">
                <a16:creationId xmlns:a16="http://schemas.microsoft.com/office/drawing/2014/main" id="{78CAE256-29CD-4198-839C-8F464330CF55}"/>
              </a:ext>
            </a:extLst>
          </p:cNvPr>
          <p:cNvSpPr>
            <a:spLocks noGrp="1"/>
          </p:cNvSpPr>
          <p:nvPr>
            <p:ph type="body" sz="quarter" idx="20" hasCustomPrompt="1"/>
          </p:nvPr>
        </p:nvSpPr>
        <p:spPr>
          <a:xfrm>
            <a:off x="455727" y="1846893"/>
            <a:ext cx="6492240" cy="357695"/>
          </a:xfrm>
          <a:prstGeom prst="rect">
            <a:avLst/>
          </a:prstGeom>
        </p:spPr>
        <p:txBody>
          <a:bodyPr/>
          <a:lstStyle>
            <a:lvl1pPr marL="0" indent="0" algn="l" defTabSz="914400"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cxnSp>
        <p:nvCxnSpPr>
          <p:cNvPr id="14" name="Line">
            <a:extLst>
              <a:ext uri="{FF2B5EF4-FFF2-40B4-BE49-F238E27FC236}">
                <a16:creationId xmlns:a16="http://schemas.microsoft.com/office/drawing/2014/main" id="{D2519CD8-52DC-4629-A727-65F5632CCBAB}"/>
              </a:ext>
              <a:ext uri="{C183D7F6-B498-43B3-948B-1728B52AA6E4}">
                <adec:decorative xmlns:adec="http://schemas.microsoft.com/office/drawing/2017/decorative" val="1"/>
              </a:ext>
            </a:extLst>
          </p:cNvPr>
          <p:cNvCxnSpPr>
            <a:cxnSpLocks/>
          </p:cNvCxnSpPr>
          <p:nvPr userDrawn="1"/>
        </p:nvCxnSpPr>
        <p:spPr>
          <a:xfrm>
            <a:off x="539821" y="2219753"/>
            <a:ext cx="6384192" cy="0"/>
          </a:xfrm>
          <a:prstGeom prst="line">
            <a:avLst/>
          </a:prstGeom>
          <a:noFill/>
          <a:ln w="25400" cap="flat" cmpd="sng" algn="ctr">
            <a:solidFill>
              <a:srgbClr val="20558A"/>
            </a:solidFill>
            <a:prstDash val="solid"/>
          </a:ln>
          <a:effectLst/>
        </p:spPr>
      </p:cxnSp>
      <p:sp>
        <p:nvSpPr>
          <p:cNvPr id="24" name="Image">
            <a:extLst>
              <a:ext uri="{FF2B5EF4-FFF2-40B4-BE49-F238E27FC236}">
                <a16:creationId xmlns:a16="http://schemas.microsoft.com/office/drawing/2014/main" id="{B73CEAB1-23D2-464A-B951-0B345A4EF047}"/>
              </a:ext>
              <a:ext uri="{C183D7F6-B498-43B3-948B-1728B52AA6E4}">
                <adec:decorative xmlns:adec="http://schemas.microsoft.com/office/drawing/2017/decorative" val="1"/>
              </a:ext>
            </a:extLst>
          </p:cNvPr>
          <p:cNvSpPr>
            <a:spLocks noGrp="1"/>
          </p:cNvSpPr>
          <p:nvPr>
            <p:ph type="clipArt" sz="quarter" idx="14" hasCustomPrompt="1"/>
          </p:nvPr>
        </p:nvSpPr>
        <p:spPr>
          <a:xfrm>
            <a:off x="512763" y="2445330"/>
            <a:ext cx="742950" cy="747713"/>
          </a:xfrm>
          <a:prstGeom prst="rect">
            <a:avLst/>
          </a:prstGeom>
        </p:spPr>
        <p:txBody>
          <a:bodyPr/>
          <a:lstStyle>
            <a:lvl1pPr marL="0" indent="0" algn="ctr">
              <a:buNone/>
              <a:defRPr sz="900" b="1"/>
            </a:lvl1pPr>
          </a:lstStyle>
          <a:p>
            <a:r>
              <a:rPr lang="en-US"/>
              <a:t>Click to add icon or illustration</a:t>
            </a:r>
          </a:p>
        </p:txBody>
      </p:sp>
      <p:sp>
        <p:nvSpPr>
          <p:cNvPr id="37" name="Subheading">
            <a:extLst>
              <a:ext uri="{FF2B5EF4-FFF2-40B4-BE49-F238E27FC236}">
                <a16:creationId xmlns:a16="http://schemas.microsoft.com/office/drawing/2014/main" id="{59648FC0-DDF7-4A89-8CEA-2665D62C5C13}"/>
              </a:ext>
            </a:extLst>
          </p:cNvPr>
          <p:cNvSpPr>
            <a:spLocks noGrp="1"/>
          </p:cNvSpPr>
          <p:nvPr>
            <p:ph type="body" sz="quarter" idx="21" hasCustomPrompt="1"/>
          </p:nvPr>
        </p:nvSpPr>
        <p:spPr>
          <a:xfrm>
            <a:off x="1498078" y="2483464"/>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46" name="Text">
            <a:extLst>
              <a:ext uri="{FF2B5EF4-FFF2-40B4-BE49-F238E27FC236}">
                <a16:creationId xmlns:a16="http://schemas.microsoft.com/office/drawing/2014/main" id="{7DC456A3-D2F5-4362-B254-521E96D24895}"/>
              </a:ext>
            </a:extLst>
          </p:cNvPr>
          <p:cNvSpPr>
            <a:spLocks noGrp="1"/>
          </p:cNvSpPr>
          <p:nvPr>
            <p:ph type="body" sz="quarter" idx="29" hasCustomPrompt="1"/>
          </p:nvPr>
        </p:nvSpPr>
        <p:spPr>
          <a:xfrm>
            <a:off x="1498078" y="2764048"/>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2" name="Line">
            <a:extLst>
              <a:ext uri="{FF2B5EF4-FFF2-40B4-BE49-F238E27FC236}">
                <a16:creationId xmlns:a16="http://schemas.microsoft.com/office/drawing/2014/main" id="{578CB4C4-5CC3-405F-ADCC-3AFA0E97F764}"/>
              </a:ext>
              <a:ext uri="{C183D7F6-B498-43B3-948B-1728B52AA6E4}">
                <adec:decorative xmlns:adec="http://schemas.microsoft.com/office/drawing/2017/decorative" val="1"/>
              </a:ext>
            </a:extLst>
          </p:cNvPr>
          <p:cNvCxnSpPr>
            <a:cxnSpLocks/>
          </p:cNvCxnSpPr>
          <p:nvPr userDrawn="1"/>
        </p:nvCxnSpPr>
        <p:spPr>
          <a:xfrm>
            <a:off x="506581" y="3322981"/>
            <a:ext cx="6384192" cy="0"/>
          </a:xfrm>
          <a:prstGeom prst="line">
            <a:avLst/>
          </a:prstGeom>
          <a:noFill/>
          <a:ln w="12700" cap="flat" cmpd="sng" algn="ctr">
            <a:solidFill>
              <a:schemeClr val="bg1">
                <a:lumMod val="95000"/>
              </a:schemeClr>
            </a:solidFill>
            <a:prstDash val="solid"/>
          </a:ln>
          <a:effectLst/>
        </p:spPr>
      </p:cxnSp>
      <p:sp>
        <p:nvSpPr>
          <p:cNvPr id="54" name="Image">
            <a:extLst>
              <a:ext uri="{FF2B5EF4-FFF2-40B4-BE49-F238E27FC236}">
                <a16:creationId xmlns:a16="http://schemas.microsoft.com/office/drawing/2014/main" id="{26E1C26C-6971-46F3-8019-6A79511BE3A5}"/>
              </a:ext>
              <a:ext uri="{C183D7F6-B498-43B3-948B-1728B52AA6E4}">
                <adec:decorative xmlns:adec="http://schemas.microsoft.com/office/drawing/2017/decorative" val="1"/>
              </a:ext>
            </a:extLst>
          </p:cNvPr>
          <p:cNvSpPr>
            <a:spLocks noGrp="1"/>
          </p:cNvSpPr>
          <p:nvPr>
            <p:ph type="clipArt" sz="quarter" idx="37" hasCustomPrompt="1"/>
          </p:nvPr>
        </p:nvSpPr>
        <p:spPr>
          <a:xfrm>
            <a:off x="511768" y="3452919"/>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5" name="Subheading">
            <a:extLst>
              <a:ext uri="{FF2B5EF4-FFF2-40B4-BE49-F238E27FC236}">
                <a16:creationId xmlns:a16="http://schemas.microsoft.com/office/drawing/2014/main" id="{AF786967-E538-4F97-AF4F-A1EAD32CB986}"/>
              </a:ext>
            </a:extLst>
          </p:cNvPr>
          <p:cNvSpPr>
            <a:spLocks noGrp="1"/>
          </p:cNvSpPr>
          <p:nvPr>
            <p:ph type="body" sz="quarter" idx="38" hasCustomPrompt="1"/>
          </p:nvPr>
        </p:nvSpPr>
        <p:spPr>
          <a:xfrm>
            <a:off x="1497083" y="3487003"/>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6" name="Text">
            <a:extLst>
              <a:ext uri="{FF2B5EF4-FFF2-40B4-BE49-F238E27FC236}">
                <a16:creationId xmlns:a16="http://schemas.microsoft.com/office/drawing/2014/main" id="{6C774F0B-B20F-4749-B9ED-9723CE4D30D9}"/>
              </a:ext>
            </a:extLst>
          </p:cNvPr>
          <p:cNvSpPr>
            <a:spLocks noGrp="1"/>
          </p:cNvSpPr>
          <p:nvPr>
            <p:ph type="body" sz="quarter" idx="39" hasCustomPrompt="1"/>
          </p:nvPr>
        </p:nvSpPr>
        <p:spPr>
          <a:xfrm>
            <a:off x="1497083" y="3767587"/>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3" name="Line">
            <a:extLst>
              <a:ext uri="{FF2B5EF4-FFF2-40B4-BE49-F238E27FC236}">
                <a16:creationId xmlns:a16="http://schemas.microsoft.com/office/drawing/2014/main" id="{497CB269-264F-4116-A5E1-B3AB02B84CD3}"/>
              </a:ext>
              <a:ext uri="{C183D7F6-B498-43B3-948B-1728B52AA6E4}">
                <adec:decorative xmlns:adec="http://schemas.microsoft.com/office/drawing/2017/decorative" val="1"/>
              </a:ext>
            </a:extLst>
          </p:cNvPr>
          <p:cNvCxnSpPr>
            <a:cxnSpLocks/>
          </p:cNvCxnSpPr>
          <p:nvPr userDrawn="1"/>
        </p:nvCxnSpPr>
        <p:spPr>
          <a:xfrm>
            <a:off x="506581" y="4330570"/>
            <a:ext cx="6384192" cy="0"/>
          </a:xfrm>
          <a:prstGeom prst="line">
            <a:avLst/>
          </a:prstGeom>
          <a:noFill/>
          <a:ln w="12700" cap="flat" cmpd="sng" algn="ctr">
            <a:solidFill>
              <a:schemeClr val="bg1">
                <a:lumMod val="95000"/>
              </a:schemeClr>
            </a:solidFill>
            <a:prstDash val="solid"/>
          </a:ln>
          <a:effectLst/>
        </p:spPr>
      </p:cxnSp>
      <p:sp>
        <p:nvSpPr>
          <p:cNvPr id="57" name="Image">
            <a:extLst>
              <a:ext uri="{FF2B5EF4-FFF2-40B4-BE49-F238E27FC236}">
                <a16:creationId xmlns:a16="http://schemas.microsoft.com/office/drawing/2014/main" id="{4AEF3FC0-879A-401F-8914-43D39404CBB9}"/>
              </a:ext>
              <a:ext uri="{C183D7F6-B498-43B3-948B-1728B52AA6E4}">
                <adec:decorative xmlns:adec="http://schemas.microsoft.com/office/drawing/2017/decorative" val="1"/>
              </a:ext>
            </a:extLst>
          </p:cNvPr>
          <p:cNvSpPr>
            <a:spLocks noGrp="1"/>
          </p:cNvSpPr>
          <p:nvPr>
            <p:ph type="clipArt" sz="quarter" idx="40" hasCustomPrompt="1"/>
          </p:nvPr>
        </p:nvSpPr>
        <p:spPr>
          <a:xfrm>
            <a:off x="512403" y="446050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8" name="Subheading">
            <a:extLst>
              <a:ext uri="{FF2B5EF4-FFF2-40B4-BE49-F238E27FC236}">
                <a16:creationId xmlns:a16="http://schemas.microsoft.com/office/drawing/2014/main" id="{1B75F4F1-1CA5-4BE4-B280-E03E486890A3}"/>
              </a:ext>
            </a:extLst>
          </p:cNvPr>
          <p:cNvSpPr>
            <a:spLocks noGrp="1"/>
          </p:cNvSpPr>
          <p:nvPr>
            <p:ph type="body" sz="quarter" idx="41" hasCustomPrompt="1"/>
          </p:nvPr>
        </p:nvSpPr>
        <p:spPr>
          <a:xfrm>
            <a:off x="1497718" y="4489938"/>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9" name="Text">
            <a:extLst>
              <a:ext uri="{FF2B5EF4-FFF2-40B4-BE49-F238E27FC236}">
                <a16:creationId xmlns:a16="http://schemas.microsoft.com/office/drawing/2014/main" id="{720151D8-C0B5-48DF-BEFB-E830653CD24A}"/>
              </a:ext>
            </a:extLst>
          </p:cNvPr>
          <p:cNvSpPr>
            <a:spLocks noGrp="1"/>
          </p:cNvSpPr>
          <p:nvPr>
            <p:ph type="body" sz="quarter" idx="42" hasCustomPrompt="1"/>
          </p:nvPr>
        </p:nvSpPr>
        <p:spPr>
          <a:xfrm>
            <a:off x="1497718" y="4770522"/>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4" name="Line">
            <a:extLst>
              <a:ext uri="{FF2B5EF4-FFF2-40B4-BE49-F238E27FC236}">
                <a16:creationId xmlns:a16="http://schemas.microsoft.com/office/drawing/2014/main" id="{12AA4A35-28D3-4431-BEB8-3CB2AC4940B6}"/>
              </a:ext>
              <a:ext uri="{C183D7F6-B498-43B3-948B-1728B52AA6E4}">
                <adec:decorative xmlns:adec="http://schemas.microsoft.com/office/drawing/2017/decorative" val="1"/>
              </a:ext>
            </a:extLst>
          </p:cNvPr>
          <p:cNvCxnSpPr>
            <a:cxnSpLocks/>
          </p:cNvCxnSpPr>
          <p:nvPr userDrawn="1"/>
        </p:nvCxnSpPr>
        <p:spPr>
          <a:xfrm>
            <a:off x="506581" y="5338159"/>
            <a:ext cx="6384192" cy="0"/>
          </a:xfrm>
          <a:prstGeom prst="line">
            <a:avLst/>
          </a:prstGeom>
          <a:noFill/>
          <a:ln w="12700" cap="flat" cmpd="sng" algn="ctr">
            <a:solidFill>
              <a:schemeClr val="bg1">
                <a:lumMod val="95000"/>
              </a:schemeClr>
            </a:solidFill>
            <a:prstDash val="solid"/>
          </a:ln>
          <a:effectLst/>
        </p:spPr>
      </p:cxnSp>
      <p:sp>
        <p:nvSpPr>
          <p:cNvPr id="60" name="Image">
            <a:extLst>
              <a:ext uri="{FF2B5EF4-FFF2-40B4-BE49-F238E27FC236}">
                <a16:creationId xmlns:a16="http://schemas.microsoft.com/office/drawing/2014/main" id="{420DF7D8-6538-42B4-ACD5-10CB9612C2C0}"/>
              </a:ext>
              <a:ext uri="{C183D7F6-B498-43B3-948B-1728B52AA6E4}">
                <adec:decorative xmlns:adec="http://schemas.microsoft.com/office/drawing/2017/decorative" val="1"/>
              </a:ext>
            </a:extLst>
          </p:cNvPr>
          <p:cNvSpPr>
            <a:spLocks noGrp="1"/>
          </p:cNvSpPr>
          <p:nvPr>
            <p:ph type="clipArt" sz="quarter" idx="43" hasCustomPrompt="1"/>
          </p:nvPr>
        </p:nvSpPr>
        <p:spPr>
          <a:xfrm>
            <a:off x="511133" y="546809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61" name="Subheading">
            <a:extLst>
              <a:ext uri="{FF2B5EF4-FFF2-40B4-BE49-F238E27FC236}">
                <a16:creationId xmlns:a16="http://schemas.microsoft.com/office/drawing/2014/main" id="{F97DC3C7-1C08-42B1-97F8-8FE27976E052}"/>
              </a:ext>
            </a:extLst>
          </p:cNvPr>
          <p:cNvSpPr>
            <a:spLocks noGrp="1"/>
          </p:cNvSpPr>
          <p:nvPr>
            <p:ph type="body" sz="quarter" idx="44" hasCustomPrompt="1"/>
          </p:nvPr>
        </p:nvSpPr>
        <p:spPr>
          <a:xfrm>
            <a:off x="1496448" y="5525792"/>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62" name="Text">
            <a:extLst>
              <a:ext uri="{FF2B5EF4-FFF2-40B4-BE49-F238E27FC236}">
                <a16:creationId xmlns:a16="http://schemas.microsoft.com/office/drawing/2014/main" id="{49EC9DC7-4A1F-4EA7-AED9-F2539CD7D1E1}"/>
              </a:ext>
            </a:extLst>
          </p:cNvPr>
          <p:cNvSpPr>
            <a:spLocks noGrp="1"/>
          </p:cNvSpPr>
          <p:nvPr>
            <p:ph type="body" sz="quarter" idx="45" hasCustomPrompt="1"/>
          </p:nvPr>
        </p:nvSpPr>
        <p:spPr>
          <a:xfrm>
            <a:off x="1496448" y="5806376"/>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652060" y="1877332"/>
            <a:ext cx="3910423" cy="4366486"/>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3" name="Heading">
            <a:extLst>
              <a:ext uri="{FF2B5EF4-FFF2-40B4-BE49-F238E27FC236}">
                <a16:creationId xmlns:a16="http://schemas.microsoft.com/office/drawing/2014/main" id="{8194A8DC-44D6-4BFB-9683-F890328CFD57}"/>
              </a:ext>
            </a:extLst>
          </p:cNvPr>
          <p:cNvSpPr>
            <a:spLocks noGrp="1"/>
          </p:cNvSpPr>
          <p:nvPr>
            <p:ph type="body" sz="quarter" idx="36" hasCustomPrompt="1"/>
          </p:nvPr>
        </p:nvSpPr>
        <p:spPr>
          <a:xfrm>
            <a:off x="7809075" y="2067908"/>
            <a:ext cx="3589143" cy="228600"/>
          </a:xfrm>
          <a:prstGeom prst="rect">
            <a:avLst/>
          </a:prstGeom>
        </p:spPr>
        <p:txBody>
          <a:bodyPr anchor="ct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Callout Title</a:t>
            </a:r>
          </a:p>
        </p:txBody>
      </p:sp>
      <p:sp>
        <p:nvSpPr>
          <p:cNvPr id="35" name="Text">
            <a:extLst>
              <a:ext uri="{FF2B5EF4-FFF2-40B4-BE49-F238E27FC236}">
                <a16:creationId xmlns:a16="http://schemas.microsoft.com/office/drawing/2014/main" id="{1D802778-A83F-4C0E-8C78-7DF664C2E9BB}"/>
              </a:ext>
            </a:extLst>
          </p:cNvPr>
          <p:cNvSpPr>
            <a:spLocks noGrp="1"/>
          </p:cNvSpPr>
          <p:nvPr>
            <p:ph type="body" sz="quarter" idx="46" hasCustomPrompt="1"/>
          </p:nvPr>
        </p:nvSpPr>
        <p:spPr>
          <a:xfrm>
            <a:off x="7809075" y="2286981"/>
            <a:ext cx="3589143" cy="759363"/>
          </a:xfrm>
          <a:prstGeom prst="rect">
            <a:avLst/>
          </a:prstGeom>
        </p:spPr>
        <p:txBody>
          <a:bodyPr anchor="t"/>
          <a:lstStyle>
            <a:lvl1pPr marL="0" indent="0">
              <a:lnSpc>
                <a:spcPct val="100000"/>
              </a:lnSpc>
              <a:buNone/>
              <a:defRPr sz="1400">
                <a:solidFill>
                  <a:srgbClr val="000000"/>
                </a:solidFill>
              </a:defRPr>
            </a:lvl1pPr>
            <a:lvl2pPr marL="457200" indent="0">
              <a:buNone/>
              <a:defRPr/>
            </a:lvl2pPr>
          </a:lstStyle>
          <a:p>
            <a:pPr lvl="0"/>
            <a:r>
              <a:rPr lang="en-US"/>
              <a:t>Up to four lines of text. Up to four lines of text. Up to four lines of text. Up to four lines of text. Up to four lines of text.</a:t>
            </a:r>
          </a:p>
        </p:txBody>
      </p:sp>
      <p:sp>
        <p:nvSpPr>
          <p:cNvPr id="29" name="Table">
            <a:extLst>
              <a:ext uri="{FF2B5EF4-FFF2-40B4-BE49-F238E27FC236}">
                <a16:creationId xmlns:a16="http://schemas.microsoft.com/office/drawing/2014/main" id="{C529D872-6E4D-4B46-A687-5466E28C6F3E}"/>
              </a:ext>
            </a:extLst>
          </p:cNvPr>
          <p:cNvSpPr>
            <a:spLocks noGrp="1"/>
          </p:cNvSpPr>
          <p:nvPr>
            <p:ph type="tbl" sz="quarter" idx="18" hasCustomPrompt="1"/>
          </p:nvPr>
        </p:nvSpPr>
        <p:spPr>
          <a:xfrm>
            <a:off x="7809075" y="3173502"/>
            <a:ext cx="3589143" cy="2708439"/>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table</a:t>
            </a:r>
          </a:p>
        </p:txBody>
      </p:sp>
      <p:sp>
        <p:nvSpPr>
          <p:cNvPr id="26" name="Slide Number">
            <a:extLst>
              <a:ext uri="{FF2B5EF4-FFF2-40B4-BE49-F238E27FC236}">
                <a16:creationId xmlns:a16="http://schemas.microsoft.com/office/drawing/2014/main" id="{D5B5A7AD-2F4C-4C63-9802-31D3FE36AFE6}"/>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5480223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our Sections with Chart">
    <p:spTree>
      <p:nvGrpSpPr>
        <p:cNvPr id="1" name=""/>
        <p:cNvGrpSpPr/>
        <p:nvPr/>
      </p:nvGrpSpPr>
      <p:grpSpPr>
        <a:xfrm>
          <a:off x="0" y="0"/>
          <a:ext cx="0" cy="0"/>
          <a:chOff x="0" y="0"/>
          <a:chExt cx="0" cy="0"/>
        </a:xfrm>
      </p:grpSpPr>
      <p:sp>
        <p:nvSpPr>
          <p:cNvPr id="28" name="Deck Title">
            <a:extLst>
              <a:ext uri="{FF2B5EF4-FFF2-40B4-BE49-F238E27FC236}">
                <a16:creationId xmlns:a16="http://schemas.microsoft.com/office/drawing/2014/main" id="{C94DB442-223A-447A-A6A2-468CF56EDD3D}"/>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1" name="Title">
            <a:extLst>
              <a:ext uri="{FF2B5EF4-FFF2-40B4-BE49-F238E27FC236}">
                <a16:creationId xmlns:a16="http://schemas.microsoft.com/office/drawing/2014/main" id="{1B5977B6-956F-4010-B79D-AD6D70BA1E6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5AB94198-D0B6-4775-9C6B-0C9C705F8A1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6" name="Heading">
            <a:extLst>
              <a:ext uri="{FF2B5EF4-FFF2-40B4-BE49-F238E27FC236}">
                <a16:creationId xmlns:a16="http://schemas.microsoft.com/office/drawing/2014/main" id="{78CAE256-29CD-4198-839C-8F464330CF55}"/>
              </a:ext>
            </a:extLst>
          </p:cNvPr>
          <p:cNvSpPr>
            <a:spLocks noGrp="1"/>
          </p:cNvSpPr>
          <p:nvPr>
            <p:ph type="body" sz="quarter" idx="20" hasCustomPrompt="1"/>
          </p:nvPr>
        </p:nvSpPr>
        <p:spPr>
          <a:xfrm>
            <a:off x="455727" y="1846893"/>
            <a:ext cx="6492240" cy="357695"/>
          </a:xfrm>
          <a:prstGeom prst="rect">
            <a:avLst/>
          </a:prstGeom>
        </p:spPr>
        <p:txBody>
          <a:bodyPr/>
          <a:lstStyle>
            <a:lvl1pPr marL="0" indent="0" algn="l" defTabSz="914400" rtl="0" eaLnBrk="1" latinLnBrk="0" hangingPunct="1">
              <a:buNone/>
              <a:defRPr lang="en-US" sz="18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cxnSp>
        <p:nvCxnSpPr>
          <p:cNvPr id="14" name="Line">
            <a:extLst>
              <a:ext uri="{FF2B5EF4-FFF2-40B4-BE49-F238E27FC236}">
                <a16:creationId xmlns:a16="http://schemas.microsoft.com/office/drawing/2014/main" id="{D2519CD8-52DC-4629-A727-65F5632CCBAB}"/>
              </a:ext>
              <a:ext uri="{C183D7F6-B498-43B3-948B-1728B52AA6E4}">
                <adec:decorative xmlns:adec="http://schemas.microsoft.com/office/drawing/2017/decorative" val="1"/>
              </a:ext>
            </a:extLst>
          </p:cNvPr>
          <p:cNvCxnSpPr>
            <a:cxnSpLocks/>
          </p:cNvCxnSpPr>
          <p:nvPr userDrawn="1"/>
        </p:nvCxnSpPr>
        <p:spPr>
          <a:xfrm>
            <a:off x="539821" y="2219753"/>
            <a:ext cx="6384192" cy="0"/>
          </a:xfrm>
          <a:prstGeom prst="line">
            <a:avLst/>
          </a:prstGeom>
          <a:noFill/>
          <a:ln w="25400" cap="flat" cmpd="sng" algn="ctr">
            <a:solidFill>
              <a:srgbClr val="20558A"/>
            </a:solidFill>
            <a:prstDash val="solid"/>
          </a:ln>
          <a:effectLst/>
        </p:spPr>
      </p:cxnSp>
      <p:sp>
        <p:nvSpPr>
          <p:cNvPr id="24" name="Image">
            <a:extLst>
              <a:ext uri="{FF2B5EF4-FFF2-40B4-BE49-F238E27FC236}">
                <a16:creationId xmlns:a16="http://schemas.microsoft.com/office/drawing/2014/main" id="{B73CEAB1-23D2-464A-B951-0B345A4EF047}"/>
              </a:ext>
              <a:ext uri="{C183D7F6-B498-43B3-948B-1728B52AA6E4}">
                <adec:decorative xmlns:adec="http://schemas.microsoft.com/office/drawing/2017/decorative" val="1"/>
              </a:ext>
            </a:extLst>
          </p:cNvPr>
          <p:cNvSpPr>
            <a:spLocks noGrp="1"/>
          </p:cNvSpPr>
          <p:nvPr>
            <p:ph type="clipArt" sz="quarter" idx="14" hasCustomPrompt="1"/>
          </p:nvPr>
        </p:nvSpPr>
        <p:spPr>
          <a:xfrm>
            <a:off x="512763" y="2445330"/>
            <a:ext cx="742950" cy="747713"/>
          </a:xfrm>
          <a:prstGeom prst="rect">
            <a:avLst/>
          </a:prstGeom>
        </p:spPr>
        <p:txBody>
          <a:bodyPr/>
          <a:lstStyle>
            <a:lvl1pPr marL="0" indent="0" algn="ctr">
              <a:buNone/>
              <a:defRPr sz="900" b="1"/>
            </a:lvl1pPr>
          </a:lstStyle>
          <a:p>
            <a:r>
              <a:rPr lang="en-US"/>
              <a:t>Click to add icon or illustration</a:t>
            </a:r>
          </a:p>
        </p:txBody>
      </p:sp>
      <p:sp>
        <p:nvSpPr>
          <p:cNvPr id="37" name="Subheading">
            <a:extLst>
              <a:ext uri="{FF2B5EF4-FFF2-40B4-BE49-F238E27FC236}">
                <a16:creationId xmlns:a16="http://schemas.microsoft.com/office/drawing/2014/main" id="{59648FC0-DDF7-4A89-8CEA-2665D62C5C13}"/>
              </a:ext>
            </a:extLst>
          </p:cNvPr>
          <p:cNvSpPr>
            <a:spLocks noGrp="1"/>
          </p:cNvSpPr>
          <p:nvPr>
            <p:ph type="body" sz="quarter" idx="21" hasCustomPrompt="1"/>
          </p:nvPr>
        </p:nvSpPr>
        <p:spPr>
          <a:xfrm>
            <a:off x="1498078" y="2483464"/>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46" name="Text">
            <a:extLst>
              <a:ext uri="{FF2B5EF4-FFF2-40B4-BE49-F238E27FC236}">
                <a16:creationId xmlns:a16="http://schemas.microsoft.com/office/drawing/2014/main" id="{7DC456A3-D2F5-4362-B254-521E96D24895}"/>
              </a:ext>
            </a:extLst>
          </p:cNvPr>
          <p:cNvSpPr>
            <a:spLocks noGrp="1"/>
          </p:cNvSpPr>
          <p:nvPr>
            <p:ph type="body" sz="quarter" idx="29" hasCustomPrompt="1"/>
          </p:nvPr>
        </p:nvSpPr>
        <p:spPr>
          <a:xfrm>
            <a:off x="1498078" y="2764048"/>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2" name="Line">
            <a:extLst>
              <a:ext uri="{FF2B5EF4-FFF2-40B4-BE49-F238E27FC236}">
                <a16:creationId xmlns:a16="http://schemas.microsoft.com/office/drawing/2014/main" id="{578CB4C4-5CC3-405F-ADCC-3AFA0E97F764}"/>
              </a:ext>
              <a:ext uri="{C183D7F6-B498-43B3-948B-1728B52AA6E4}">
                <adec:decorative xmlns:adec="http://schemas.microsoft.com/office/drawing/2017/decorative" val="1"/>
              </a:ext>
            </a:extLst>
          </p:cNvPr>
          <p:cNvCxnSpPr>
            <a:cxnSpLocks/>
          </p:cNvCxnSpPr>
          <p:nvPr userDrawn="1"/>
        </p:nvCxnSpPr>
        <p:spPr>
          <a:xfrm>
            <a:off x="506581" y="3322981"/>
            <a:ext cx="6384192" cy="0"/>
          </a:xfrm>
          <a:prstGeom prst="line">
            <a:avLst/>
          </a:prstGeom>
          <a:noFill/>
          <a:ln w="12700" cap="flat" cmpd="sng" algn="ctr">
            <a:solidFill>
              <a:schemeClr val="bg1">
                <a:lumMod val="95000"/>
              </a:schemeClr>
            </a:solidFill>
            <a:prstDash val="solid"/>
          </a:ln>
          <a:effectLst/>
        </p:spPr>
      </p:cxnSp>
      <p:sp>
        <p:nvSpPr>
          <p:cNvPr id="54" name="Image">
            <a:extLst>
              <a:ext uri="{FF2B5EF4-FFF2-40B4-BE49-F238E27FC236}">
                <a16:creationId xmlns:a16="http://schemas.microsoft.com/office/drawing/2014/main" id="{26E1C26C-6971-46F3-8019-6A79511BE3A5}"/>
              </a:ext>
              <a:ext uri="{C183D7F6-B498-43B3-948B-1728B52AA6E4}">
                <adec:decorative xmlns:adec="http://schemas.microsoft.com/office/drawing/2017/decorative" val="1"/>
              </a:ext>
            </a:extLst>
          </p:cNvPr>
          <p:cNvSpPr>
            <a:spLocks noGrp="1"/>
          </p:cNvSpPr>
          <p:nvPr>
            <p:ph type="clipArt" sz="quarter" idx="37" hasCustomPrompt="1"/>
          </p:nvPr>
        </p:nvSpPr>
        <p:spPr>
          <a:xfrm>
            <a:off x="511768" y="3452919"/>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5" name="Subheading">
            <a:extLst>
              <a:ext uri="{FF2B5EF4-FFF2-40B4-BE49-F238E27FC236}">
                <a16:creationId xmlns:a16="http://schemas.microsoft.com/office/drawing/2014/main" id="{AF786967-E538-4F97-AF4F-A1EAD32CB986}"/>
              </a:ext>
            </a:extLst>
          </p:cNvPr>
          <p:cNvSpPr>
            <a:spLocks noGrp="1"/>
          </p:cNvSpPr>
          <p:nvPr>
            <p:ph type="body" sz="quarter" idx="38" hasCustomPrompt="1"/>
          </p:nvPr>
        </p:nvSpPr>
        <p:spPr>
          <a:xfrm>
            <a:off x="1497083" y="3487003"/>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6" name="Text">
            <a:extLst>
              <a:ext uri="{FF2B5EF4-FFF2-40B4-BE49-F238E27FC236}">
                <a16:creationId xmlns:a16="http://schemas.microsoft.com/office/drawing/2014/main" id="{6C774F0B-B20F-4749-B9ED-9723CE4D30D9}"/>
              </a:ext>
            </a:extLst>
          </p:cNvPr>
          <p:cNvSpPr>
            <a:spLocks noGrp="1"/>
          </p:cNvSpPr>
          <p:nvPr>
            <p:ph type="body" sz="quarter" idx="39" hasCustomPrompt="1"/>
          </p:nvPr>
        </p:nvSpPr>
        <p:spPr>
          <a:xfrm>
            <a:off x="1497083" y="3767587"/>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3" name="Line">
            <a:extLst>
              <a:ext uri="{FF2B5EF4-FFF2-40B4-BE49-F238E27FC236}">
                <a16:creationId xmlns:a16="http://schemas.microsoft.com/office/drawing/2014/main" id="{497CB269-264F-4116-A5E1-B3AB02B84CD3}"/>
              </a:ext>
              <a:ext uri="{C183D7F6-B498-43B3-948B-1728B52AA6E4}">
                <adec:decorative xmlns:adec="http://schemas.microsoft.com/office/drawing/2017/decorative" val="1"/>
              </a:ext>
            </a:extLst>
          </p:cNvPr>
          <p:cNvCxnSpPr>
            <a:cxnSpLocks/>
          </p:cNvCxnSpPr>
          <p:nvPr userDrawn="1"/>
        </p:nvCxnSpPr>
        <p:spPr>
          <a:xfrm>
            <a:off x="506581" y="4330570"/>
            <a:ext cx="6384192" cy="0"/>
          </a:xfrm>
          <a:prstGeom prst="line">
            <a:avLst/>
          </a:prstGeom>
          <a:noFill/>
          <a:ln w="12700" cap="flat" cmpd="sng" algn="ctr">
            <a:solidFill>
              <a:schemeClr val="bg1">
                <a:lumMod val="95000"/>
              </a:schemeClr>
            </a:solidFill>
            <a:prstDash val="solid"/>
          </a:ln>
          <a:effectLst/>
        </p:spPr>
      </p:cxnSp>
      <p:sp>
        <p:nvSpPr>
          <p:cNvPr id="57" name="Image">
            <a:extLst>
              <a:ext uri="{FF2B5EF4-FFF2-40B4-BE49-F238E27FC236}">
                <a16:creationId xmlns:a16="http://schemas.microsoft.com/office/drawing/2014/main" id="{4AEF3FC0-879A-401F-8914-43D39404CBB9}"/>
              </a:ext>
              <a:ext uri="{C183D7F6-B498-43B3-948B-1728B52AA6E4}">
                <adec:decorative xmlns:adec="http://schemas.microsoft.com/office/drawing/2017/decorative" val="1"/>
              </a:ext>
            </a:extLst>
          </p:cNvPr>
          <p:cNvSpPr>
            <a:spLocks noGrp="1"/>
          </p:cNvSpPr>
          <p:nvPr>
            <p:ph type="clipArt" sz="quarter" idx="40" hasCustomPrompt="1"/>
          </p:nvPr>
        </p:nvSpPr>
        <p:spPr>
          <a:xfrm>
            <a:off x="512403" y="446050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58" name="Subheading">
            <a:extLst>
              <a:ext uri="{FF2B5EF4-FFF2-40B4-BE49-F238E27FC236}">
                <a16:creationId xmlns:a16="http://schemas.microsoft.com/office/drawing/2014/main" id="{1B75F4F1-1CA5-4BE4-B280-E03E486890A3}"/>
              </a:ext>
            </a:extLst>
          </p:cNvPr>
          <p:cNvSpPr>
            <a:spLocks noGrp="1"/>
          </p:cNvSpPr>
          <p:nvPr>
            <p:ph type="body" sz="quarter" idx="41" hasCustomPrompt="1"/>
          </p:nvPr>
        </p:nvSpPr>
        <p:spPr>
          <a:xfrm>
            <a:off x="1497718" y="4489938"/>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59" name="Text">
            <a:extLst>
              <a:ext uri="{FF2B5EF4-FFF2-40B4-BE49-F238E27FC236}">
                <a16:creationId xmlns:a16="http://schemas.microsoft.com/office/drawing/2014/main" id="{720151D8-C0B5-48DF-BEFB-E830653CD24A}"/>
              </a:ext>
            </a:extLst>
          </p:cNvPr>
          <p:cNvSpPr>
            <a:spLocks noGrp="1"/>
          </p:cNvSpPr>
          <p:nvPr>
            <p:ph type="body" sz="quarter" idx="42" hasCustomPrompt="1"/>
          </p:nvPr>
        </p:nvSpPr>
        <p:spPr>
          <a:xfrm>
            <a:off x="1497718" y="4770522"/>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cxnSp>
        <p:nvCxnSpPr>
          <p:cNvPr id="34" name="Line">
            <a:extLst>
              <a:ext uri="{FF2B5EF4-FFF2-40B4-BE49-F238E27FC236}">
                <a16:creationId xmlns:a16="http://schemas.microsoft.com/office/drawing/2014/main" id="{12AA4A35-28D3-4431-BEB8-3CB2AC4940B6}"/>
              </a:ext>
              <a:ext uri="{C183D7F6-B498-43B3-948B-1728B52AA6E4}">
                <adec:decorative xmlns:adec="http://schemas.microsoft.com/office/drawing/2017/decorative" val="1"/>
              </a:ext>
            </a:extLst>
          </p:cNvPr>
          <p:cNvCxnSpPr>
            <a:cxnSpLocks/>
          </p:cNvCxnSpPr>
          <p:nvPr userDrawn="1"/>
        </p:nvCxnSpPr>
        <p:spPr>
          <a:xfrm>
            <a:off x="506581" y="5338159"/>
            <a:ext cx="6384192" cy="0"/>
          </a:xfrm>
          <a:prstGeom prst="line">
            <a:avLst/>
          </a:prstGeom>
          <a:noFill/>
          <a:ln w="12700" cap="flat" cmpd="sng" algn="ctr">
            <a:solidFill>
              <a:schemeClr val="bg1">
                <a:lumMod val="95000"/>
              </a:schemeClr>
            </a:solidFill>
            <a:prstDash val="solid"/>
          </a:ln>
          <a:effectLst/>
        </p:spPr>
      </p:cxnSp>
      <p:sp>
        <p:nvSpPr>
          <p:cNvPr id="60" name="Image">
            <a:extLst>
              <a:ext uri="{FF2B5EF4-FFF2-40B4-BE49-F238E27FC236}">
                <a16:creationId xmlns:a16="http://schemas.microsoft.com/office/drawing/2014/main" id="{420DF7D8-6538-42B4-ACD5-10CB9612C2C0}"/>
              </a:ext>
              <a:ext uri="{C183D7F6-B498-43B3-948B-1728B52AA6E4}">
                <adec:decorative xmlns:adec="http://schemas.microsoft.com/office/drawing/2017/decorative" val="1"/>
              </a:ext>
            </a:extLst>
          </p:cNvPr>
          <p:cNvSpPr>
            <a:spLocks noGrp="1"/>
          </p:cNvSpPr>
          <p:nvPr>
            <p:ph type="clipArt" sz="quarter" idx="43" hasCustomPrompt="1"/>
          </p:nvPr>
        </p:nvSpPr>
        <p:spPr>
          <a:xfrm>
            <a:off x="511133" y="5468098"/>
            <a:ext cx="742950" cy="74771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900" b="1" kern="1200" dirty="0">
                <a:solidFill>
                  <a:schemeClr val="tx1"/>
                </a:solidFill>
                <a:latin typeface="+mn-lt"/>
                <a:ea typeface="+mn-ea"/>
                <a:cs typeface="+mn-cs"/>
              </a:defRPr>
            </a:lvl1pPr>
          </a:lstStyle>
          <a:p>
            <a:r>
              <a:rPr lang="en-US"/>
              <a:t>Click to add icon or illustration</a:t>
            </a:r>
          </a:p>
        </p:txBody>
      </p:sp>
      <p:sp>
        <p:nvSpPr>
          <p:cNvPr id="61" name="Subheading">
            <a:extLst>
              <a:ext uri="{FF2B5EF4-FFF2-40B4-BE49-F238E27FC236}">
                <a16:creationId xmlns:a16="http://schemas.microsoft.com/office/drawing/2014/main" id="{F97DC3C7-1C08-42B1-97F8-8FE27976E052}"/>
              </a:ext>
            </a:extLst>
          </p:cNvPr>
          <p:cNvSpPr>
            <a:spLocks noGrp="1"/>
          </p:cNvSpPr>
          <p:nvPr>
            <p:ph type="body" sz="quarter" idx="44" hasCustomPrompt="1"/>
          </p:nvPr>
        </p:nvSpPr>
        <p:spPr>
          <a:xfrm>
            <a:off x="1496448" y="5525792"/>
            <a:ext cx="5394960" cy="275590"/>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SUB-SECTION TITLE:</a:t>
            </a:r>
          </a:p>
        </p:txBody>
      </p:sp>
      <p:sp>
        <p:nvSpPr>
          <p:cNvPr id="62" name="Text">
            <a:extLst>
              <a:ext uri="{FF2B5EF4-FFF2-40B4-BE49-F238E27FC236}">
                <a16:creationId xmlns:a16="http://schemas.microsoft.com/office/drawing/2014/main" id="{49EC9DC7-4A1F-4EA7-AED9-F2539CD7D1E1}"/>
              </a:ext>
            </a:extLst>
          </p:cNvPr>
          <p:cNvSpPr>
            <a:spLocks noGrp="1"/>
          </p:cNvSpPr>
          <p:nvPr>
            <p:ph type="body" sz="quarter" idx="45" hasCustomPrompt="1"/>
          </p:nvPr>
        </p:nvSpPr>
        <p:spPr>
          <a:xfrm>
            <a:off x="1496448" y="5806376"/>
            <a:ext cx="5394325" cy="365760"/>
          </a:xfrm>
          <a:prstGeom prst="rect">
            <a:avLst/>
          </a:prstGeom>
        </p:spPr>
        <p:txBody>
          <a:bodyPr anchor="ctr"/>
          <a:lstStyle>
            <a:lvl1pPr marL="0" indent="0">
              <a:lnSpc>
                <a:spcPct val="100000"/>
              </a:lnSpc>
              <a:buNone/>
              <a:defRPr sz="1400">
                <a:solidFill>
                  <a:srgbClr val="000000"/>
                </a:solidFill>
              </a:defRPr>
            </a:lvl1pPr>
            <a:lvl2pPr marL="457200" indent="0">
              <a:buNone/>
              <a:defRPr/>
            </a:lvl2pPr>
          </a:lstStyle>
          <a:p>
            <a:pPr lvl="0"/>
            <a:r>
              <a:rPr lang="en-US"/>
              <a:t>Two lines of text – Two lines of text – Two lines of text – Two lines of text – Two lines of text – Two lines of text – Two lines of text – Two lines</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652060" y="1877332"/>
            <a:ext cx="3910423" cy="4366486"/>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53" name="Heading">
            <a:extLst>
              <a:ext uri="{FF2B5EF4-FFF2-40B4-BE49-F238E27FC236}">
                <a16:creationId xmlns:a16="http://schemas.microsoft.com/office/drawing/2014/main" id="{8194A8DC-44D6-4BFB-9683-F890328CFD57}"/>
              </a:ext>
            </a:extLst>
          </p:cNvPr>
          <p:cNvSpPr>
            <a:spLocks noGrp="1"/>
          </p:cNvSpPr>
          <p:nvPr>
            <p:ph type="body" sz="quarter" idx="36" hasCustomPrompt="1"/>
          </p:nvPr>
        </p:nvSpPr>
        <p:spPr>
          <a:xfrm>
            <a:off x="7809075" y="2067908"/>
            <a:ext cx="3589143" cy="228600"/>
          </a:xfrm>
          <a:prstGeom prst="rect">
            <a:avLst/>
          </a:prstGeom>
        </p:spPr>
        <p:txBody>
          <a:bodyPr anchor="ct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Callout Title</a:t>
            </a:r>
          </a:p>
        </p:txBody>
      </p:sp>
      <p:sp>
        <p:nvSpPr>
          <p:cNvPr id="35" name="Text">
            <a:extLst>
              <a:ext uri="{FF2B5EF4-FFF2-40B4-BE49-F238E27FC236}">
                <a16:creationId xmlns:a16="http://schemas.microsoft.com/office/drawing/2014/main" id="{1D802778-A83F-4C0E-8C78-7DF664C2E9BB}"/>
              </a:ext>
            </a:extLst>
          </p:cNvPr>
          <p:cNvSpPr>
            <a:spLocks noGrp="1"/>
          </p:cNvSpPr>
          <p:nvPr>
            <p:ph type="body" sz="quarter" idx="46" hasCustomPrompt="1"/>
          </p:nvPr>
        </p:nvSpPr>
        <p:spPr>
          <a:xfrm>
            <a:off x="7809075" y="2286981"/>
            <a:ext cx="3589143" cy="759363"/>
          </a:xfrm>
          <a:prstGeom prst="rect">
            <a:avLst/>
          </a:prstGeom>
        </p:spPr>
        <p:txBody>
          <a:bodyPr anchor="t"/>
          <a:lstStyle>
            <a:lvl1pPr marL="0" indent="0">
              <a:lnSpc>
                <a:spcPct val="100000"/>
              </a:lnSpc>
              <a:buNone/>
              <a:defRPr sz="1400">
                <a:solidFill>
                  <a:srgbClr val="000000"/>
                </a:solidFill>
              </a:defRPr>
            </a:lvl1pPr>
            <a:lvl2pPr marL="457200" indent="0">
              <a:buNone/>
              <a:defRPr/>
            </a:lvl2pPr>
          </a:lstStyle>
          <a:p>
            <a:pPr lvl="0"/>
            <a:r>
              <a:rPr lang="en-US"/>
              <a:t>Up to four lines of text. Up to four lines of text. Up to four lines of text. Up to four lines of text. Up to four lines of text.</a:t>
            </a:r>
          </a:p>
        </p:txBody>
      </p:sp>
      <p:sp>
        <p:nvSpPr>
          <p:cNvPr id="27" name="Chart">
            <a:extLst>
              <a:ext uri="{FF2B5EF4-FFF2-40B4-BE49-F238E27FC236}">
                <a16:creationId xmlns:a16="http://schemas.microsoft.com/office/drawing/2014/main" id="{3DE2B61B-B14B-4114-8C82-B9F4DA41EF45}"/>
              </a:ext>
            </a:extLst>
          </p:cNvPr>
          <p:cNvSpPr>
            <a:spLocks noGrp="1"/>
          </p:cNvSpPr>
          <p:nvPr>
            <p:ph type="chart" sz="quarter" idx="47" hasCustomPrompt="1"/>
          </p:nvPr>
        </p:nvSpPr>
        <p:spPr>
          <a:xfrm>
            <a:off x="7829474" y="3188136"/>
            <a:ext cx="3505276" cy="288015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26" name="Slide Number">
            <a:extLst>
              <a:ext uri="{FF2B5EF4-FFF2-40B4-BE49-F238E27FC236}">
                <a16:creationId xmlns:a16="http://schemas.microsoft.com/office/drawing/2014/main" id="{D5B5A7AD-2F4C-4C63-9802-31D3FE36AFE6}"/>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8177813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etrics">
    <p:bg>
      <p:bgPr>
        <a:solidFill>
          <a:schemeClr val="accent1"/>
        </a:solidFill>
        <a:effectLst/>
      </p:bgPr>
    </p:bg>
    <p:spTree>
      <p:nvGrpSpPr>
        <p:cNvPr id="1" name=""/>
        <p:cNvGrpSpPr/>
        <p:nvPr/>
      </p:nvGrpSpPr>
      <p:grpSpPr>
        <a:xfrm>
          <a:off x="0" y="0"/>
          <a:ext cx="0" cy="0"/>
          <a:chOff x="0" y="0"/>
          <a:chExt cx="0" cy="0"/>
        </a:xfrm>
      </p:grpSpPr>
      <p:sp>
        <p:nvSpPr>
          <p:cNvPr id="65" name="Shape">
            <a:extLst>
              <a:ext uri="{FF2B5EF4-FFF2-40B4-BE49-F238E27FC236}">
                <a16:creationId xmlns:a16="http://schemas.microsoft.com/office/drawing/2014/main" id="{6EDACCD8-37E6-4DFF-9FF4-39A6AF0AB781}"/>
              </a:ext>
              <a:ext uri="{C183D7F6-B498-43B3-948B-1728B52AA6E4}">
                <adec:decorative xmlns:adec="http://schemas.microsoft.com/office/drawing/2017/decorative" val="1"/>
              </a:ext>
            </a:extLst>
          </p:cNvPr>
          <p:cNvSpPr/>
          <p:nvPr userDrawn="1"/>
        </p:nvSpPr>
        <p:spPr>
          <a:xfrm>
            <a:off x="0" y="0"/>
            <a:ext cx="12190643" cy="93192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6" name="NIH CIT Logo">
            <a:extLst>
              <a:ext uri="{FF2B5EF4-FFF2-40B4-BE49-F238E27FC236}">
                <a16:creationId xmlns:a16="http://schemas.microsoft.com/office/drawing/2014/main" id="{14B323B7-1BE0-4577-9B7D-4A266692AD5E}"/>
              </a:ext>
              <a:ext uri="{C183D7F6-B498-43B3-948B-1728B52AA6E4}">
                <adec:decorative xmlns:adec="http://schemas.microsoft.com/office/drawing/2017/decorative" val="1"/>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377427" y="483375"/>
            <a:ext cx="1392265" cy="445694"/>
          </a:xfrm>
          <a:prstGeom prst="rect">
            <a:avLst/>
          </a:prstGeom>
        </p:spPr>
      </p:pic>
      <p:sp>
        <p:nvSpPr>
          <p:cNvPr id="25" name="Deck Title">
            <a:extLst>
              <a:ext uri="{FF2B5EF4-FFF2-40B4-BE49-F238E27FC236}">
                <a16:creationId xmlns:a16="http://schemas.microsoft.com/office/drawing/2014/main" id="{952CB6CF-0BC1-413C-8496-AB85F7D928C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3" name="Title">
            <a:extLst>
              <a:ext uri="{FF2B5EF4-FFF2-40B4-BE49-F238E27FC236}">
                <a16:creationId xmlns:a16="http://schemas.microsoft.com/office/drawing/2014/main" id="{B1EBBA14-0785-4C20-A518-3E7100A34C16}"/>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chemeClr val="bg1"/>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8AC9B00F-F3F4-4E36-9BC9-FAA160094C67}"/>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bg1"/>
                </a:solidFill>
                <a:latin typeface="+mn-lt"/>
                <a:ea typeface="+mn-ea"/>
                <a:cs typeface="Calibri" panose="020F0502020204030204" pitchFamily="34" charset="0"/>
              </a:defRPr>
            </a:lvl1pPr>
          </a:lstStyle>
          <a:p>
            <a:pPr lvl="0"/>
            <a:r>
              <a:rPr lang="en-US"/>
              <a:t>One or two lines of text</a:t>
            </a:r>
          </a:p>
        </p:txBody>
      </p:sp>
      <p:sp>
        <p:nvSpPr>
          <p:cNvPr id="7" name="Metric">
            <a:extLst>
              <a:ext uri="{FF2B5EF4-FFF2-40B4-BE49-F238E27FC236}">
                <a16:creationId xmlns:a16="http://schemas.microsoft.com/office/drawing/2014/main" id="{A8AE6C02-718D-4577-B98D-AEEC6A9141D7}"/>
              </a:ext>
            </a:extLst>
          </p:cNvPr>
          <p:cNvSpPr>
            <a:spLocks noGrp="1"/>
          </p:cNvSpPr>
          <p:nvPr>
            <p:ph type="body" sz="quarter" idx="20" hasCustomPrompt="1"/>
          </p:nvPr>
        </p:nvSpPr>
        <p:spPr>
          <a:xfrm>
            <a:off x="852760" y="2196954"/>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9" name="Label">
            <a:extLst>
              <a:ext uri="{FF2B5EF4-FFF2-40B4-BE49-F238E27FC236}">
                <a16:creationId xmlns:a16="http://schemas.microsoft.com/office/drawing/2014/main" id="{B8442AF6-56A9-40F0-B847-EF98506EB2FB}"/>
              </a:ext>
            </a:extLst>
          </p:cNvPr>
          <p:cNvSpPr>
            <a:spLocks noGrp="1"/>
          </p:cNvSpPr>
          <p:nvPr>
            <p:ph type="body" sz="quarter" idx="21" hasCustomPrompt="1"/>
          </p:nvPr>
        </p:nvSpPr>
        <p:spPr>
          <a:xfrm>
            <a:off x="2768848" y="2198923"/>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1" name="Metric">
            <a:extLst>
              <a:ext uri="{FF2B5EF4-FFF2-40B4-BE49-F238E27FC236}">
                <a16:creationId xmlns:a16="http://schemas.microsoft.com/office/drawing/2014/main" id="{EEF4A6D5-F9FB-434F-9873-E248A962F693}"/>
              </a:ext>
            </a:extLst>
          </p:cNvPr>
          <p:cNvSpPr>
            <a:spLocks noGrp="1"/>
          </p:cNvSpPr>
          <p:nvPr>
            <p:ph type="body" sz="quarter" idx="22" hasCustomPrompt="1"/>
          </p:nvPr>
        </p:nvSpPr>
        <p:spPr>
          <a:xfrm>
            <a:off x="852760" y="332179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2" name="Label">
            <a:extLst>
              <a:ext uri="{FF2B5EF4-FFF2-40B4-BE49-F238E27FC236}">
                <a16:creationId xmlns:a16="http://schemas.microsoft.com/office/drawing/2014/main" id="{8364B552-0356-44D7-8B5E-4DDE4B828583}"/>
              </a:ext>
            </a:extLst>
          </p:cNvPr>
          <p:cNvSpPr>
            <a:spLocks noGrp="1"/>
          </p:cNvSpPr>
          <p:nvPr>
            <p:ph type="body" sz="quarter" idx="23" hasCustomPrompt="1"/>
          </p:nvPr>
        </p:nvSpPr>
        <p:spPr>
          <a:xfrm>
            <a:off x="2768848" y="332376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3" name="Metric">
            <a:extLst>
              <a:ext uri="{FF2B5EF4-FFF2-40B4-BE49-F238E27FC236}">
                <a16:creationId xmlns:a16="http://schemas.microsoft.com/office/drawing/2014/main" id="{797D71D3-5219-477A-812A-C63161D2CE5D}"/>
              </a:ext>
            </a:extLst>
          </p:cNvPr>
          <p:cNvSpPr>
            <a:spLocks noGrp="1"/>
          </p:cNvSpPr>
          <p:nvPr>
            <p:ph type="body" sz="quarter" idx="24" hasCustomPrompt="1"/>
          </p:nvPr>
        </p:nvSpPr>
        <p:spPr>
          <a:xfrm>
            <a:off x="852760" y="4446632"/>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4" name="Label">
            <a:extLst>
              <a:ext uri="{FF2B5EF4-FFF2-40B4-BE49-F238E27FC236}">
                <a16:creationId xmlns:a16="http://schemas.microsoft.com/office/drawing/2014/main" id="{1F0D9B18-8267-40E3-80F4-7C072B3453B4}"/>
              </a:ext>
            </a:extLst>
          </p:cNvPr>
          <p:cNvSpPr>
            <a:spLocks noGrp="1"/>
          </p:cNvSpPr>
          <p:nvPr>
            <p:ph type="body" sz="quarter" idx="25" hasCustomPrompt="1"/>
          </p:nvPr>
        </p:nvSpPr>
        <p:spPr>
          <a:xfrm>
            <a:off x="2768848" y="4448601"/>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5" name="Metric">
            <a:extLst>
              <a:ext uri="{FF2B5EF4-FFF2-40B4-BE49-F238E27FC236}">
                <a16:creationId xmlns:a16="http://schemas.microsoft.com/office/drawing/2014/main" id="{ADB17671-4227-469F-935C-B0CFAED3AC56}"/>
              </a:ext>
            </a:extLst>
          </p:cNvPr>
          <p:cNvSpPr>
            <a:spLocks noGrp="1"/>
          </p:cNvSpPr>
          <p:nvPr>
            <p:ph type="body" sz="quarter" idx="26" hasCustomPrompt="1"/>
          </p:nvPr>
        </p:nvSpPr>
        <p:spPr>
          <a:xfrm>
            <a:off x="852760" y="559807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6" name="Label">
            <a:extLst>
              <a:ext uri="{FF2B5EF4-FFF2-40B4-BE49-F238E27FC236}">
                <a16:creationId xmlns:a16="http://schemas.microsoft.com/office/drawing/2014/main" id="{B5EB507A-9213-493C-A2C8-DE6DAB04D8FD}"/>
              </a:ext>
            </a:extLst>
          </p:cNvPr>
          <p:cNvSpPr>
            <a:spLocks noGrp="1"/>
          </p:cNvSpPr>
          <p:nvPr>
            <p:ph type="body" sz="quarter" idx="27" hasCustomPrompt="1"/>
          </p:nvPr>
        </p:nvSpPr>
        <p:spPr>
          <a:xfrm>
            <a:off x="2768848" y="560004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cxnSp>
        <p:nvCxnSpPr>
          <p:cNvPr id="47" name="Line">
            <a:extLst>
              <a:ext uri="{FF2B5EF4-FFF2-40B4-BE49-F238E27FC236}">
                <a16:creationId xmlns:a16="http://schemas.microsoft.com/office/drawing/2014/main" id="{6638038A-A59C-443F-BCE4-6C7A31B74B41}"/>
              </a:ext>
              <a:ext uri="{C183D7F6-B498-43B3-948B-1728B52AA6E4}">
                <adec:decorative xmlns:adec="http://schemas.microsoft.com/office/drawing/2017/decorative" val="1"/>
              </a:ext>
            </a:extLst>
          </p:cNvPr>
          <p:cNvCxnSpPr>
            <a:cxnSpLocks/>
          </p:cNvCxnSpPr>
          <p:nvPr userDrawn="1"/>
        </p:nvCxnSpPr>
        <p:spPr>
          <a:xfrm>
            <a:off x="6027543" y="2196697"/>
            <a:ext cx="0" cy="4133015"/>
          </a:xfrm>
          <a:prstGeom prst="line">
            <a:avLst/>
          </a:prstGeom>
          <a:noFill/>
          <a:ln w="12700" cap="flat" cmpd="sng" algn="ctr">
            <a:solidFill>
              <a:schemeClr val="bg1"/>
            </a:solidFill>
            <a:prstDash val="solid"/>
          </a:ln>
          <a:effectLst/>
        </p:spPr>
      </p:cxnSp>
      <p:sp>
        <p:nvSpPr>
          <p:cNvPr id="57" name="Metric">
            <a:extLst>
              <a:ext uri="{FF2B5EF4-FFF2-40B4-BE49-F238E27FC236}">
                <a16:creationId xmlns:a16="http://schemas.microsoft.com/office/drawing/2014/main" id="{02C994FC-4516-47D7-8917-631E0DB953DB}"/>
              </a:ext>
            </a:extLst>
          </p:cNvPr>
          <p:cNvSpPr>
            <a:spLocks noGrp="1"/>
          </p:cNvSpPr>
          <p:nvPr>
            <p:ph type="body" sz="quarter" idx="28" hasCustomPrompt="1"/>
          </p:nvPr>
        </p:nvSpPr>
        <p:spPr>
          <a:xfrm>
            <a:off x="6871702" y="2196954"/>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58" name="Label">
            <a:extLst>
              <a:ext uri="{FF2B5EF4-FFF2-40B4-BE49-F238E27FC236}">
                <a16:creationId xmlns:a16="http://schemas.microsoft.com/office/drawing/2014/main" id="{D3EE5EFA-5819-4E56-8A66-8F959779A360}"/>
              </a:ext>
            </a:extLst>
          </p:cNvPr>
          <p:cNvSpPr>
            <a:spLocks noGrp="1"/>
          </p:cNvSpPr>
          <p:nvPr>
            <p:ph type="body" sz="quarter" idx="29" hasCustomPrompt="1"/>
          </p:nvPr>
        </p:nvSpPr>
        <p:spPr>
          <a:xfrm>
            <a:off x="8787790" y="2198923"/>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59" name="Metric">
            <a:extLst>
              <a:ext uri="{FF2B5EF4-FFF2-40B4-BE49-F238E27FC236}">
                <a16:creationId xmlns:a16="http://schemas.microsoft.com/office/drawing/2014/main" id="{DF15EFD7-62D4-4FBC-93A1-6F25154C26A4}"/>
              </a:ext>
            </a:extLst>
          </p:cNvPr>
          <p:cNvSpPr>
            <a:spLocks noGrp="1"/>
          </p:cNvSpPr>
          <p:nvPr>
            <p:ph type="body" sz="quarter" idx="30" hasCustomPrompt="1"/>
          </p:nvPr>
        </p:nvSpPr>
        <p:spPr>
          <a:xfrm>
            <a:off x="6871702" y="332179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60" name="Label">
            <a:extLst>
              <a:ext uri="{FF2B5EF4-FFF2-40B4-BE49-F238E27FC236}">
                <a16:creationId xmlns:a16="http://schemas.microsoft.com/office/drawing/2014/main" id="{FF0F6BB5-E7F5-4714-90BB-187B99F516A4}"/>
              </a:ext>
            </a:extLst>
          </p:cNvPr>
          <p:cNvSpPr>
            <a:spLocks noGrp="1"/>
          </p:cNvSpPr>
          <p:nvPr>
            <p:ph type="body" sz="quarter" idx="31" hasCustomPrompt="1"/>
          </p:nvPr>
        </p:nvSpPr>
        <p:spPr>
          <a:xfrm>
            <a:off x="8787790" y="332376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61" name="Metric">
            <a:extLst>
              <a:ext uri="{FF2B5EF4-FFF2-40B4-BE49-F238E27FC236}">
                <a16:creationId xmlns:a16="http://schemas.microsoft.com/office/drawing/2014/main" id="{5F8E65C2-5BFF-4FD7-9EA8-51F5B82E7701}"/>
              </a:ext>
            </a:extLst>
          </p:cNvPr>
          <p:cNvSpPr>
            <a:spLocks noGrp="1"/>
          </p:cNvSpPr>
          <p:nvPr>
            <p:ph type="body" sz="quarter" idx="32" hasCustomPrompt="1"/>
          </p:nvPr>
        </p:nvSpPr>
        <p:spPr>
          <a:xfrm>
            <a:off x="6871702" y="4446632"/>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62" name="Label">
            <a:extLst>
              <a:ext uri="{FF2B5EF4-FFF2-40B4-BE49-F238E27FC236}">
                <a16:creationId xmlns:a16="http://schemas.microsoft.com/office/drawing/2014/main" id="{9643B0B6-0A56-472E-AE71-18DA13E0B7AC}"/>
              </a:ext>
            </a:extLst>
          </p:cNvPr>
          <p:cNvSpPr>
            <a:spLocks noGrp="1"/>
          </p:cNvSpPr>
          <p:nvPr>
            <p:ph type="body" sz="quarter" idx="33" hasCustomPrompt="1"/>
          </p:nvPr>
        </p:nvSpPr>
        <p:spPr>
          <a:xfrm>
            <a:off x="8787790" y="4448601"/>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63" name="Metric">
            <a:extLst>
              <a:ext uri="{FF2B5EF4-FFF2-40B4-BE49-F238E27FC236}">
                <a16:creationId xmlns:a16="http://schemas.microsoft.com/office/drawing/2014/main" id="{88D9E1B4-4A43-4A2F-B9A9-1F033DA6BEBA}"/>
              </a:ext>
            </a:extLst>
          </p:cNvPr>
          <p:cNvSpPr>
            <a:spLocks noGrp="1"/>
          </p:cNvSpPr>
          <p:nvPr>
            <p:ph type="body" sz="quarter" idx="34" hasCustomPrompt="1"/>
          </p:nvPr>
        </p:nvSpPr>
        <p:spPr>
          <a:xfrm>
            <a:off x="6871702" y="5598073"/>
            <a:ext cx="1617235" cy="696913"/>
          </a:xfrm>
          <a:prstGeom prst="rect">
            <a:avLst/>
          </a:prstGeom>
        </p:spPr>
        <p:txBody>
          <a:bodyPr/>
          <a:lstStyle>
            <a:lvl1pPr marL="0" indent="0" algn="r">
              <a:buNone/>
              <a:defRPr kumimoji="0" lang="en-US" sz="4800" b="0" i="0" u="none" strike="noStrike" kern="1200" cap="none" spc="0" normalizeH="0" baseline="0" dirty="0">
                <a:ln>
                  <a:noFill/>
                </a:ln>
                <a:solidFill>
                  <a:schemeClr val="bg1"/>
                </a:solidFill>
                <a:effectLst/>
                <a:uLnTx/>
                <a:uFillTx/>
                <a:latin typeface="Calibri Light" panose="020F0302020204030204" pitchFamily="34" charset="0"/>
                <a:ea typeface="Calibri Light" panose="020F0302020204030204" pitchFamily="34" charset="0"/>
                <a:cs typeface="Calibri Light" panose="020F0302020204030204" pitchFamily="34" charset="0"/>
              </a:defRPr>
            </a:lvl1pPr>
          </a:lstStyle>
          <a:p>
            <a:pPr lvl="0"/>
            <a:r>
              <a:rPr lang="en-US"/>
              <a:t>####</a:t>
            </a:r>
          </a:p>
        </p:txBody>
      </p:sp>
      <p:sp>
        <p:nvSpPr>
          <p:cNvPr id="64" name="Label">
            <a:extLst>
              <a:ext uri="{FF2B5EF4-FFF2-40B4-BE49-F238E27FC236}">
                <a16:creationId xmlns:a16="http://schemas.microsoft.com/office/drawing/2014/main" id="{D4696688-6958-4B13-B78B-A7D5DAC279CE}"/>
              </a:ext>
            </a:extLst>
          </p:cNvPr>
          <p:cNvSpPr>
            <a:spLocks noGrp="1"/>
          </p:cNvSpPr>
          <p:nvPr>
            <p:ph type="body" sz="quarter" idx="35" hasCustomPrompt="1"/>
          </p:nvPr>
        </p:nvSpPr>
        <p:spPr>
          <a:xfrm>
            <a:off x="8787790" y="5600042"/>
            <a:ext cx="2312584" cy="694944"/>
          </a:xfrm>
          <a:prstGeom prst="rect">
            <a:avLst/>
          </a:prstGeom>
        </p:spPr>
        <p:txBody>
          <a:bodyPr anchor="ctr"/>
          <a:lstStyle>
            <a:lvl1pPr marL="0" indent="0">
              <a:buNone/>
              <a:defRPr lang="en-US" sz="1600" b="1" kern="1200" dirty="0">
                <a:solidFill>
                  <a:schemeClr val="bg1"/>
                </a:solidFill>
                <a:latin typeface="+mj-lt"/>
                <a:ea typeface="Arial" charset="0"/>
                <a:cs typeface="Arial" charset="0"/>
              </a:defRPr>
            </a:lvl1pPr>
          </a:lstStyle>
          <a:p>
            <a:pPr lvl="0"/>
            <a:r>
              <a:rPr lang="en-US"/>
              <a:t>Metric Description on Exactly Two Lines</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spTree>
    <p:extLst>
      <p:ext uri="{BB962C8B-B14F-4D97-AF65-F5344CB8AC3E}">
        <p14:creationId xmlns:p14="http://schemas.microsoft.com/office/powerpoint/2010/main" val="33892647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Parts of a Whole - Four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2"/>
            <a:ext cx="5503024" cy="24917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4334634"/>
            <a:ext cx="5503024" cy="2222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248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1" y="4329477"/>
            <a:ext cx="5503025" cy="22223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3959629727"/>
              </p:ext>
            </p:extLst>
          </p:nvPr>
        </p:nvGraphicFramePr>
        <p:xfrm>
          <a:off x="2927566" y="2238024"/>
          <a:ext cx="6160828" cy="4107218"/>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4991736" y="3275389"/>
            <a:ext cx="2032489" cy="2032489"/>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487930" y="294210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306424" y="294210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271117" y="471569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797205" y="4709451"/>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1" y="4495275"/>
            <a:ext cx="3329200"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4884212"/>
            <a:ext cx="369281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8018044" y="4495275"/>
            <a:ext cx="3346088"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4884212"/>
            <a:ext cx="369281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7121576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arts of a Whole - Five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3"/>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3575455"/>
            <a:ext cx="4777630" cy="174037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2" y="3575455"/>
            <a:ext cx="5503024" cy="1737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Shape">
            <a:extLst>
              <a:ext uri="{FF2B5EF4-FFF2-40B4-BE49-F238E27FC236}">
                <a16:creationId xmlns:a16="http://schemas.microsoft.com/office/drawing/2014/main" id="{0B960CA7-7704-48E9-9FD7-1C4451BDEC07}"/>
              </a:ext>
              <a:ext uri="{C183D7F6-B498-43B3-948B-1728B52AA6E4}">
                <adec:decorative xmlns:adec="http://schemas.microsoft.com/office/drawing/2017/decorative" val="1"/>
              </a:ext>
            </a:extLst>
          </p:cNvPr>
          <p:cNvSpPr/>
          <p:nvPr userDrawn="1"/>
        </p:nvSpPr>
        <p:spPr>
          <a:xfrm>
            <a:off x="450850" y="5408325"/>
            <a:ext cx="11100186" cy="11434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4180323625"/>
              </p:ext>
            </p:extLst>
          </p:nvPr>
        </p:nvGraphicFramePr>
        <p:xfrm>
          <a:off x="3325461" y="2238024"/>
          <a:ext cx="5375978" cy="3583985"/>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5137939" y="3156130"/>
            <a:ext cx="1773563" cy="1773563"/>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750838" y="2825876"/>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096000" y="2821011"/>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336975" y="397232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818943" y="3953947"/>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4" name="Image">
            <a:extLst>
              <a:ext uri="{FF2B5EF4-FFF2-40B4-BE49-F238E27FC236}">
                <a16:creationId xmlns:a16="http://schemas.microsoft.com/office/drawing/2014/main" id="{CA44B04F-93E4-4D5D-A6C3-1786F3DB1790}"/>
              </a:ext>
              <a:ext uri="{C183D7F6-B498-43B3-948B-1728B52AA6E4}">
                <adec:decorative xmlns:adec="http://schemas.microsoft.com/office/drawing/2017/decorative" val="1"/>
              </a:ext>
            </a:extLst>
          </p:cNvPr>
          <p:cNvSpPr>
            <a:spLocks noGrp="1"/>
          </p:cNvSpPr>
          <p:nvPr>
            <p:ph type="clipArt" sz="quarter" idx="38" hasCustomPrompt="1"/>
          </p:nvPr>
        </p:nvSpPr>
        <p:spPr>
          <a:xfrm>
            <a:off x="5424117" y="4962454"/>
            <a:ext cx="1213059" cy="885345"/>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0" y="3756902"/>
            <a:ext cx="3692813"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4145839"/>
            <a:ext cx="3692813" cy="98110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2" name="Heading">
            <a:extLst>
              <a:ext uri="{FF2B5EF4-FFF2-40B4-BE49-F238E27FC236}">
                <a16:creationId xmlns:a16="http://schemas.microsoft.com/office/drawing/2014/main" id="{134BFEC6-EB3D-4AEB-9058-16D58425A11B}"/>
              </a:ext>
            </a:extLst>
          </p:cNvPr>
          <p:cNvSpPr>
            <a:spLocks noGrp="1"/>
          </p:cNvSpPr>
          <p:nvPr>
            <p:ph type="body" sz="quarter" idx="29" hasCustomPrompt="1"/>
          </p:nvPr>
        </p:nvSpPr>
        <p:spPr>
          <a:xfrm>
            <a:off x="641350" y="5557759"/>
            <a:ext cx="4403651"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3" name="Text">
            <a:extLst>
              <a:ext uri="{FF2B5EF4-FFF2-40B4-BE49-F238E27FC236}">
                <a16:creationId xmlns:a16="http://schemas.microsoft.com/office/drawing/2014/main" id="{6CCF9615-DE1E-4109-BAF9-D14D5FD1693C}"/>
              </a:ext>
            </a:extLst>
          </p:cNvPr>
          <p:cNvSpPr>
            <a:spLocks noGrp="1"/>
          </p:cNvSpPr>
          <p:nvPr>
            <p:ph type="body" sz="quarter" idx="30" hasCustomPrompt="1"/>
          </p:nvPr>
        </p:nvSpPr>
        <p:spPr>
          <a:xfrm>
            <a:off x="641350" y="5946697"/>
            <a:ext cx="10565337" cy="441924"/>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7671319" y="3756902"/>
            <a:ext cx="3692813"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4145839"/>
            <a:ext cx="3692813" cy="98110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10136265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arts of a Whole - Six Part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 name="Shape">
            <a:extLst>
              <a:ext uri="{FF2B5EF4-FFF2-40B4-BE49-F238E27FC236}">
                <a16:creationId xmlns:a16="http://schemas.microsoft.com/office/drawing/2014/main" id="{EF889391-E6DC-40F4-8CE9-B23DE1AF9FBA}"/>
              </a:ext>
              <a:ext uri="{C183D7F6-B498-43B3-948B-1728B52AA6E4}">
                <adec:decorative xmlns:adec="http://schemas.microsoft.com/office/drawing/2017/decorative" val="1"/>
              </a:ext>
            </a:extLst>
          </p:cNvPr>
          <p:cNvSpPr/>
          <p:nvPr userDrawn="1"/>
        </p:nvSpPr>
        <p:spPr>
          <a:xfrm>
            <a:off x="450850" y="1757533"/>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Shape">
            <a:extLst>
              <a:ext uri="{FF2B5EF4-FFF2-40B4-BE49-F238E27FC236}">
                <a16:creationId xmlns:a16="http://schemas.microsoft.com/office/drawing/2014/main" id="{6906B8D5-C7D7-48DD-A6D5-978FC31FC0F5}"/>
              </a:ext>
              <a:ext uri="{C183D7F6-B498-43B3-948B-1728B52AA6E4}">
                <adec:decorative xmlns:adec="http://schemas.microsoft.com/office/drawing/2017/decorative" val="1"/>
              </a:ext>
            </a:extLst>
          </p:cNvPr>
          <p:cNvSpPr/>
          <p:nvPr userDrawn="1"/>
        </p:nvSpPr>
        <p:spPr>
          <a:xfrm>
            <a:off x="450850" y="3262506"/>
            <a:ext cx="4777630" cy="15307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Shape">
            <a:extLst>
              <a:ext uri="{FF2B5EF4-FFF2-40B4-BE49-F238E27FC236}">
                <a16:creationId xmlns:a16="http://schemas.microsoft.com/office/drawing/2014/main" id="{85B1BE4C-3C75-476F-A932-5943EA17A068}"/>
              </a:ext>
              <a:ext uri="{C183D7F6-B498-43B3-948B-1728B52AA6E4}">
                <adec:decorative xmlns:adec="http://schemas.microsoft.com/office/drawing/2017/decorative" val="1"/>
              </a:ext>
            </a:extLst>
          </p:cNvPr>
          <p:cNvSpPr/>
          <p:nvPr userDrawn="1"/>
        </p:nvSpPr>
        <p:spPr>
          <a:xfrm>
            <a:off x="6048012" y="1762671"/>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Shape">
            <a:extLst>
              <a:ext uri="{FF2B5EF4-FFF2-40B4-BE49-F238E27FC236}">
                <a16:creationId xmlns:a16="http://schemas.microsoft.com/office/drawing/2014/main" id="{65D7C10B-5EDC-40B2-A4B2-2986E98712E4}"/>
              </a:ext>
              <a:ext uri="{C183D7F6-B498-43B3-948B-1728B52AA6E4}">
                <adec:decorative xmlns:adec="http://schemas.microsoft.com/office/drawing/2017/decorative" val="1"/>
              </a:ext>
            </a:extLst>
          </p:cNvPr>
          <p:cNvSpPr/>
          <p:nvPr userDrawn="1"/>
        </p:nvSpPr>
        <p:spPr>
          <a:xfrm>
            <a:off x="6048012" y="3262506"/>
            <a:ext cx="5503024" cy="15281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hape">
            <a:extLst>
              <a:ext uri="{FF2B5EF4-FFF2-40B4-BE49-F238E27FC236}">
                <a16:creationId xmlns:a16="http://schemas.microsoft.com/office/drawing/2014/main" id="{218499B6-B4C0-459F-B6AB-BCB055E3FF57}"/>
              </a:ext>
              <a:ext uri="{C183D7F6-B498-43B3-948B-1728B52AA6E4}">
                <adec:decorative xmlns:adec="http://schemas.microsoft.com/office/drawing/2017/decorative" val="1"/>
              </a:ext>
            </a:extLst>
          </p:cNvPr>
          <p:cNvSpPr/>
          <p:nvPr userDrawn="1"/>
        </p:nvSpPr>
        <p:spPr>
          <a:xfrm>
            <a:off x="450850" y="4872861"/>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hape">
            <a:extLst>
              <a:ext uri="{FF2B5EF4-FFF2-40B4-BE49-F238E27FC236}">
                <a16:creationId xmlns:a16="http://schemas.microsoft.com/office/drawing/2014/main" id="{CF0882B7-4240-404E-A0E0-75A47E09DCB3}"/>
              </a:ext>
              <a:ext uri="{C183D7F6-B498-43B3-948B-1728B52AA6E4}">
                <adec:decorative xmlns:adec="http://schemas.microsoft.com/office/drawing/2017/decorative" val="1"/>
              </a:ext>
            </a:extLst>
          </p:cNvPr>
          <p:cNvSpPr/>
          <p:nvPr userDrawn="1"/>
        </p:nvSpPr>
        <p:spPr>
          <a:xfrm>
            <a:off x="6048012" y="4877999"/>
            <a:ext cx="5503024" cy="1430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8" name="Blank Chart">
            <a:extLst>
              <a:ext uri="{FF2B5EF4-FFF2-40B4-BE49-F238E27FC236}">
                <a16:creationId xmlns:a16="http://schemas.microsoft.com/office/drawing/2014/main" id="{21BEAFF0-2640-4554-A3C9-6C558945FD20}"/>
              </a:ext>
              <a:ext uri="{C183D7F6-B498-43B3-948B-1728B52AA6E4}">
                <adec:decorative xmlns:adec="http://schemas.microsoft.com/office/drawing/2017/decorative" val="1"/>
              </a:ext>
            </a:extLst>
          </p:cNvPr>
          <p:cNvGraphicFramePr/>
          <p:nvPr userDrawn="1">
            <p:extLst>
              <p:ext uri="{D42A27DB-BD31-4B8C-83A1-F6EECF244321}">
                <p14:modId xmlns:p14="http://schemas.microsoft.com/office/powerpoint/2010/main" val="1333705177"/>
              </p:ext>
            </p:extLst>
          </p:nvPr>
        </p:nvGraphicFramePr>
        <p:xfrm>
          <a:off x="3325461" y="2238024"/>
          <a:ext cx="5375978" cy="3583985"/>
        </p:xfrm>
        <a:graphic>
          <a:graphicData uri="http://schemas.openxmlformats.org/drawingml/2006/chart">
            <c:chart xmlns:c="http://schemas.openxmlformats.org/drawingml/2006/chart" xmlns:r="http://schemas.openxmlformats.org/officeDocument/2006/relationships" r:id="rId2"/>
          </a:graphicData>
        </a:graphic>
      </p:graphicFrame>
      <p:sp>
        <p:nvSpPr>
          <p:cNvPr id="49" name="Shape">
            <a:extLst>
              <a:ext uri="{FF2B5EF4-FFF2-40B4-BE49-F238E27FC236}">
                <a16:creationId xmlns:a16="http://schemas.microsoft.com/office/drawing/2014/main" id="{66DCF2BF-3D3A-471F-9814-C185AE3B5274}"/>
              </a:ext>
              <a:ext uri="{C183D7F6-B498-43B3-948B-1728B52AA6E4}">
                <adec:decorative xmlns:adec="http://schemas.microsoft.com/office/drawing/2017/decorative" val="1"/>
              </a:ext>
            </a:extLst>
          </p:cNvPr>
          <p:cNvSpPr/>
          <p:nvPr userDrawn="1"/>
        </p:nvSpPr>
        <p:spPr>
          <a:xfrm>
            <a:off x="5137939" y="3136570"/>
            <a:ext cx="1773563" cy="1773563"/>
          </a:xfrm>
          <a:prstGeom prst="ellipse">
            <a:avLst/>
          </a:prstGeom>
          <a:solidFill>
            <a:schemeClr val="bg1"/>
          </a:solidFill>
          <a:ln w="762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accent1"/>
              </a:solidFill>
              <a:effectLst/>
              <a:uLnTx/>
              <a:uFillTx/>
              <a:latin typeface="Arial" panose="020B0604020202020204"/>
              <a:ea typeface="+mn-ea"/>
              <a:cs typeface="+mn-cs"/>
            </a:endParaRPr>
          </a:p>
        </p:txBody>
      </p:sp>
      <p:sp>
        <p:nvSpPr>
          <p:cNvPr id="5" name="Image">
            <a:extLst>
              <a:ext uri="{FF2B5EF4-FFF2-40B4-BE49-F238E27FC236}">
                <a16:creationId xmlns:a16="http://schemas.microsoft.com/office/drawing/2014/main" id="{DA378D46-594A-40D6-B958-FF22C4FB11F9}"/>
              </a:ext>
              <a:ext uri="{C183D7F6-B498-43B3-948B-1728B52AA6E4}">
                <adec:decorative xmlns:adec="http://schemas.microsoft.com/office/drawing/2017/decorative" val="1"/>
              </a:ext>
            </a:extLst>
          </p:cNvPr>
          <p:cNvSpPr>
            <a:spLocks noGrp="1"/>
          </p:cNvSpPr>
          <p:nvPr>
            <p:ph type="clipArt" sz="quarter" idx="20" hasCustomPrompt="1"/>
          </p:nvPr>
        </p:nvSpPr>
        <p:spPr>
          <a:xfrm>
            <a:off x="4750838" y="2825876"/>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1" name="Image">
            <a:extLst>
              <a:ext uri="{FF2B5EF4-FFF2-40B4-BE49-F238E27FC236}">
                <a16:creationId xmlns:a16="http://schemas.microsoft.com/office/drawing/2014/main" id="{89451B62-219A-4B02-A812-0BF4A8507E57}"/>
              </a:ext>
              <a:ext uri="{C183D7F6-B498-43B3-948B-1728B52AA6E4}">
                <adec:decorative xmlns:adec="http://schemas.microsoft.com/office/drawing/2017/decorative" val="1"/>
              </a:ext>
            </a:extLst>
          </p:cNvPr>
          <p:cNvSpPr>
            <a:spLocks noGrp="1"/>
          </p:cNvSpPr>
          <p:nvPr>
            <p:ph type="clipArt" sz="quarter" idx="35" hasCustomPrompt="1"/>
          </p:nvPr>
        </p:nvSpPr>
        <p:spPr>
          <a:xfrm>
            <a:off x="6096000" y="2821011"/>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2" name="Image">
            <a:extLst>
              <a:ext uri="{FF2B5EF4-FFF2-40B4-BE49-F238E27FC236}">
                <a16:creationId xmlns:a16="http://schemas.microsoft.com/office/drawing/2014/main" id="{6ECBB0B4-E599-4CD8-A754-674F38B6F409}"/>
              </a:ext>
              <a:ext uri="{C183D7F6-B498-43B3-948B-1728B52AA6E4}">
                <adec:decorative xmlns:adec="http://schemas.microsoft.com/office/drawing/2017/decorative" val="1"/>
              </a:ext>
            </a:extLst>
          </p:cNvPr>
          <p:cNvSpPr>
            <a:spLocks noGrp="1"/>
          </p:cNvSpPr>
          <p:nvPr>
            <p:ph type="clipArt" sz="quarter" idx="36" hasCustomPrompt="1"/>
          </p:nvPr>
        </p:nvSpPr>
        <p:spPr>
          <a:xfrm>
            <a:off x="4336975" y="3659378"/>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113" name="Image">
            <a:extLst>
              <a:ext uri="{FF2B5EF4-FFF2-40B4-BE49-F238E27FC236}">
                <a16:creationId xmlns:a16="http://schemas.microsoft.com/office/drawing/2014/main" id="{E3BAED70-35DD-4939-A795-AC6B9924D4A4}"/>
              </a:ext>
              <a:ext uri="{C183D7F6-B498-43B3-948B-1728B52AA6E4}">
                <adec:decorative xmlns:adec="http://schemas.microsoft.com/office/drawing/2017/decorative" val="1"/>
              </a:ext>
            </a:extLst>
          </p:cNvPr>
          <p:cNvSpPr>
            <a:spLocks noGrp="1"/>
          </p:cNvSpPr>
          <p:nvPr>
            <p:ph type="clipArt" sz="quarter" idx="37" hasCustomPrompt="1"/>
          </p:nvPr>
        </p:nvSpPr>
        <p:spPr>
          <a:xfrm>
            <a:off x="6818943" y="3640998"/>
            <a:ext cx="918124" cy="1149622"/>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36" name="Image">
            <a:extLst>
              <a:ext uri="{FF2B5EF4-FFF2-40B4-BE49-F238E27FC236}">
                <a16:creationId xmlns:a16="http://schemas.microsoft.com/office/drawing/2014/main" id="{303DBC2A-36B8-46B9-8CB0-2B26920E2468}"/>
              </a:ext>
              <a:ext uri="{C183D7F6-B498-43B3-948B-1728B52AA6E4}">
                <adec:decorative xmlns:adec="http://schemas.microsoft.com/office/drawing/2017/decorative" val="1"/>
              </a:ext>
            </a:extLst>
          </p:cNvPr>
          <p:cNvSpPr>
            <a:spLocks noGrp="1"/>
          </p:cNvSpPr>
          <p:nvPr>
            <p:ph type="clipArt" sz="quarter" idx="43" hasCustomPrompt="1"/>
          </p:nvPr>
        </p:nvSpPr>
        <p:spPr>
          <a:xfrm>
            <a:off x="4745942" y="4875738"/>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37" name="Image">
            <a:extLst>
              <a:ext uri="{FF2B5EF4-FFF2-40B4-BE49-F238E27FC236}">
                <a16:creationId xmlns:a16="http://schemas.microsoft.com/office/drawing/2014/main" id="{DD08DF60-E583-4454-8235-F8383C8590FC}"/>
              </a:ext>
              <a:ext uri="{C183D7F6-B498-43B3-948B-1728B52AA6E4}">
                <adec:decorative xmlns:adec="http://schemas.microsoft.com/office/drawing/2017/decorative" val="1"/>
              </a:ext>
            </a:extLst>
          </p:cNvPr>
          <p:cNvSpPr>
            <a:spLocks noGrp="1"/>
          </p:cNvSpPr>
          <p:nvPr>
            <p:ph type="clipArt" sz="quarter" idx="44" hasCustomPrompt="1"/>
          </p:nvPr>
        </p:nvSpPr>
        <p:spPr>
          <a:xfrm>
            <a:off x="6091104" y="4870873"/>
            <a:ext cx="1219562" cy="789641"/>
          </a:xfrm>
          <a:prstGeom prst="rect">
            <a:avLst/>
          </a:prstGeom>
        </p:spPr>
        <p:txBody>
          <a:bodyPr/>
          <a:lstStyle>
            <a:lvl1pPr marL="0" indent="0" algn="ctr">
              <a:buNone/>
              <a:defRPr sz="800" b="1">
                <a:solidFill>
                  <a:schemeClr val="bg1"/>
                </a:solidFill>
              </a:defRPr>
            </a:lvl1pPr>
          </a:lstStyle>
          <a:p>
            <a:r>
              <a:rPr lang="en-US"/>
              <a:t>CLICK TO ADD ICON. Then recolor &amp; resize</a:t>
            </a:r>
          </a:p>
        </p:txBody>
      </p:sp>
      <p:sp>
        <p:nvSpPr>
          <p:cNvPr id="8" name="Heading">
            <a:extLst>
              <a:ext uri="{FF2B5EF4-FFF2-40B4-BE49-F238E27FC236}">
                <a16:creationId xmlns:a16="http://schemas.microsoft.com/office/drawing/2014/main" id="{EB6F9634-F4A4-4DF6-B718-53BA1ADF2A20}"/>
              </a:ext>
            </a:extLst>
          </p:cNvPr>
          <p:cNvSpPr>
            <a:spLocks noGrp="1"/>
          </p:cNvSpPr>
          <p:nvPr>
            <p:ph type="body" sz="quarter" idx="25" hasCustomPrompt="1"/>
          </p:nvPr>
        </p:nvSpPr>
        <p:spPr>
          <a:xfrm>
            <a:off x="641350" y="1927225"/>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1" name="Text">
            <a:extLst>
              <a:ext uri="{FF2B5EF4-FFF2-40B4-BE49-F238E27FC236}">
                <a16:creationId xmlns:a16="http://schemas.microsoft.com/office/drawing/2014/main" id="{48D7CE27-9514-4426-8757-289C61454B37}"/>
              </a:ext>
            </a:extLst>
          </p:cNvPr>
          <p:cNvSpPr>
            <a:spLocks noGrp="1"/>
          </p:cNvSpPr>
          <p:nvPr>
            <p:ph type="body" sz="quarter" idx="26" hasCustomPrompt="1"/>
          </p:nvPr>
        </p:nvSpPr>
        <p:spPr>
          <a:xfrm>
            <a:off x="641350" y="2316162"/>
            <a:ext cx="3768593" cy="74742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0" name="Heading">
            <a:extLst>
              <a:ext uri="{FF2B5EF4-FFF2-40B4-BE49-F238E27FC236}">
                <a16:creationId xmlns:a16="http://schemas.microsoft.com/office/drawing/2014/main" id="{9BCED84C-A85B-4E12-BDE6-FBF5D4AD3539}"/>
              </a:ext>
            </a:extLst>
          </p:cNvPr>
          <p:cNvSpPr>
            <a:spLocks noGrp="1"/>
          </p:cNvSpPr>
          <p:nvPr>
            <p:ph type="body" sz="quarter" idx="27" hasCustomPrompt="1"/>
          </p:nvPr>
        </p:nvSpPr>
        <p:spPr>
          <a:xfrm>
            <a:off x="641350" y="3443953"/>
            <a:ext cx="3692813"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1" name="Text">
            <a:extLst>
              <a:ext uri="{FF2B5EF4-FFF2-40B4-BE49-F238E27FC236}">
                <a16:creationId xmlns:a16="http://schemas.microsoft.com/office/drawing/2014/main" id="{4633D2B4-4C6D-4F2A-BAAA-9AFA4947F192}"/>
              </a:ext>
            </a:extLst>
          </p:cNvPr>
          <p:cNvSpPr>
            <a:spLocks noGrp="1"/>
          </p:cNvSpPr>
          <p:nvPr>
            <p:ph type="body" sz="quarter" idx="28" hasCustomPrompt="1"/>
          </p:nvPr>
        </p:nvSpPr>
        <p:spPr>
          <a:xfrm>
            <a:off x="641350" y="3832891"/>
            <a:ext cx="3692813" cy="815360"/>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32" name="Heading">
            <a:extLst>
              <a:ext uri="{FF2B5EF4-FFF2-40B4-BE49-F238E27FC236}">
                <a16:creationId xmlns:a16="http://schemas.microsoft.com/office/drawing/2014/main" id="{B631B4B8-0406-4A93-95EB-C1BE26E43F3F}"/>
              </a:ext>
            </a:extLst>
          </p:cNvPr>
          <p:cNvSpPr>
            <a:spLocks noGrp="1"/>
          </p:cNvSpPr>
          <p:nvPr>
            <p:ph type="body" sz="quarter" idx="39" hasCustomPrompt="1"/>
          </p:nvPr>
        </p:nvSpPr>
        <p:spPr>
          <a:xfrm>
            <a:off x="641350" y="5042553"/>
            <a:ext cx="5104195" cy="400050"/>
          </a:xfrm>
          <a:prstGeom prst="rect">
            <a:avLst/>
          </a:prstGeom>
        </p:spPr>
        <p:txBody>
          <a:bodyPr/>
          <a:lstStyle>
            <a:lvl1pPr marL="0" indent="0" algn="l"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33" name="Text">
            <a:extLst>
              <a:ext uri="{FF2B5EF4-FFF2-40B4-BE49-F238E27FC236}">
                <a16:creationId xmlns:a16="http://schemas.microsoft.com/office/drawing/2014/main" id="{229352C6-F852-402D-804C-278B1117DCD7}"/>
              </a:ext>
            </a:extLst>
          </p:cNvPr>
          <p:cNvSpPr>
            <a:spLocks noGrp="1"/>
          </p:cNvSpPr>
          <p:nvPr>
            <p:ph type="body" sz="quarter" idx="40" hasCustomPrompt="1"/>
          </p:nvPr>
        </p:nvSpPr>
        <p:spPr>
          <a:xfrm>
            <a:off x="641350" y="5431490"/>
            <a:ext cx="3768593" cy="747427"/>
          </a:xfrm>
          <a:prstGeom prst="rect">
            <a:avLst/>
          </a:prstGeom>
        </p:spPr>
        <p:txBody>
          <a:bodyPr/>
          <a:lstStyle>
            <a:lvl1pPr marL="0" indent="0" algn="l"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4" name="Heading">
            <a:extLst>
              <a:ext uri="{FF2B5EF4-FFF2-40B4-BE49-F238E27FC236}">
                <a16:creationId xmlns:a16="http://schemas.microsoft.com/office/drawing/2014/main" id="{881BCFFA-D01F-4F20-9E73-9E037650D77D}"/>
              </a:ext>
            </a:extLst>
          </p:cNvPr>
          <p:cNvSpPr>
            <a:spLocks noGrp="1"/>
          </p:cNvSpPr>
          <p:nvPr>
            <p:ph type="body" sz="quarter" idx="31" hasCustomPrompt="1"/>
          </p:nvPr>
        </p:nvSpPr>
        <p:spPr>
          <a:xfrm>
            <a:off x="6259937" y="1927225"/>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5" name="Text">
            <a:extLst>
              <a:ext uri="{FF2B5EF4-FFF2-40B4-BE49-F238E27FC236}">
                <a16:creationId xmlns:a16="http://schemas.microsoft.com/office/drawing/2014/main" id="{F2BC0B3A-BCC1-4A19-B8CF-E4EA66B107E1}"/>
              </a:ext>
            </a:extLst>
          </p:cNvPr>
          <p:cNvSpPr>
            <a:spLocks noGrp="1"/>
          </p:cNvSpPr>
          <p:nvPr>
            <p:ph type="body" sz="quarter" idx="32" hasCustomPrompt="1"/>
          </p:nvPr>
        </p:nvSpPr>
        <p:spPr>
          <a:xfrm>
            <a:off x="7595539" y="2316162"/>
            <a:ext cx="3768593" cy="73709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106" name="Heading">
            <a:extLst>
              <a:ext uri="{FF2B5EF4-FFF2-40B4-BE49-F238E27FC236}">
                <a16:creationId xmlns:a16="http://schemas.microsoft.com/office/drawing/2014/main" id="{5A5EDCE8-DBD3-4CB5-AD07-DC35BCBB06B9}"/>
              </a:ext>
            </a:extLst>
          </p:cNvPr>
          <p:cNvSpPr>
            <a:spLocks noGrp="1"/>
          </p:cNvSpPr>
          <p:nvPr>
            <p:ph type="body" sz="quarter" idx="33" hasCustomPrompt="1"/>
          </p:nvPr>
        </p:nvSpPr>
        <p:spPr>
          <a:xfrm>
            <a:off x="7671319" y="3443953"/>
            <a:ext cx="3692813"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107" name="Text">
            <a:extLst>
              <a:ext uri="{FF2B5EF4-FFF2-40B4-BE49-F238E27FC236}">
                <a16:creationId xmlns:a16="http://schemas.microsoft.com/office/drawing/2014/main" id="{A192022C-3884-4AD1-B1F3-761EB25D7E62}"/>
              </a:ext>
            </a:extLst>
          </p:cNvPr>
          <p:cNvSpPr>
            <a:spLocks noGrp="1"/>
          </p:cNvSpPr>
          <p:nvPr>
            <p:ph type="body" sz="quarter" idx="34" hasCustomPrompt="1"/>
          </p:nvPr>
        </p:nvSpPr>
        <p:spPr>
          <a:xfrm>
            <a:off x="7671319" y="3832891"/>
            <a:ext cx="3692813" cy="815360"/>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34" name="Heading">
            <a:extLst>
              <a:ext uri="{FF2B5EF4-FFF2-40B4-BE49-F238E27FC236}">
                <a16:creationId xmlns:a16="http://schemas.microsoft.com/office/drawing/2014/main" id="{8A405C0B-F987-4310-A1E6-D8EED39B6E96}"/>
              </a:ext>
            </a:extLst>
          </p:cNvPr>
          <p:cNvSpPr>
            <a:spLocks noGrp="1"/>
          </p:cNvSpPr>
          <p:nvPr>
            <p:ph type="body" sz="quarter" idx="41" hasCustomPrompt="1"/>
          </p:nvPr>
        </p:nvSpPr>
        <p:spPr>
          <a:xfrm>
            <a:off x="6259937" y="5042553"/>
            <a:ext cx="5104195" cy="400050"/>
          </a:xfrm>
          <a:prstGeom prst="rect">
            <a:avLst/>
          </a:prstGeom>
        </p:spPr>
        <p:txBody>
          <a:bodyPr/>
          <a:lstStyle>
            <a:lvl1pPr marL="0" indent="0" algn="r" defTabSz="914400" rtl="0" eaLnBrk="1" fontAlgn="ctr" latinLnBrk="0" hangingPunct="1">
              <a:spcAft>
                <a:spcPts val="600"/>
              </a:spcAft>
              <a:buNone/>
              <a:defRPr lang="en-US" sz="2000" b="1" kern="0" dirty="0" smtClean="0">
                <a:solidFill>
                  <a:schemeClr val="tx2"/>
                </a:solidFill>
                <a:latin typeface="+mj-lt"/>
                <a:ea typeface="Open Sans" panose="020B0606030504020204" pitchFamily="34" charset="0"/>
                <a:cs typeface="Open Sans" panose="020B0606030504020204" pitchFamily="34" charset="0"/>
              </a:defRPr>
            </a:lvl1pPr>
            <a:lvl2pPr marL="0" indent="0">
              <a:buNone/>
              <a:defRPr/>
            </a:lvl2pPr>
          </a:lstStyle>
          <a:p>
            <a:pPr lvl="0"/>
            <a:r>
              <a:rPr lang="en-US"/>
              <a:t>Section Title</a:t>
            </a:r>
          </a:p>
        </p:txBody>
      </p:sp>
      <p:sp>
        <p:nvSpPr>
          <p:cNvPr id="35" name="Text">
            <a:extLst>
              <a:ext uri="{FF2B5EF4-FFF2-40B4-BE49-F238E27FC236}">
                <a16:creationId xmlns:a16="http://schemas.microsoft.com/office/drawing/2014/main" id="{9FCBA9CF-BB61-44AD-AB6A-76CE117EB87C}"/>
              </a:ext>
            </a:extLst>
          </p:cNvPr>
          <p:cNvSpPr>
            <a:spLocks noGrp="1"/>
          </p:cNvSpPr>
          <p:nvPr>
            <p:ph type="body" sz="quarter" idx="42" hasCustomPrompt="1"/>
          </p:nvPr>
        </p:nvSpPr>
        <p:spPr>
          <a:xfrm>
            <a:off x="7595539" y="5431490"/>
            <a:ext cx="3768593" cy="737097"/>
          </a:xfrm>
          <a:prstGeom prst="rect">
            <a:avLst/>
          </a:prstGeom>
        </p:spPr>
        <p:txBody>
          <a:bodyPr/>
          <a:lstStyle>
            <a:lvl1pPr marL="0" indent="0" algn="r" defTabSz="914400" rtl="0" eaLnBrk="1" latinLnBrk="0" hangingPunct="1">
              <a:lnSpc>
                <a:spcPct val="80000"/>
              </a:lnSpc>
              <a:buNone/>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stStyle>
          <a:p>
            <a:pPr lvl="0"/>
            <a:r>
              <a:rPr lang="en-US"/>
              <a:t>Description of this portion of the wheel.</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34713388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urrent State vs Future State">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59" name="Shape">
            <a:extLst>
              <a:ext uri="{FF2B5EF4-FFF2-40B4-BE49-F238E27FC236}">
                <a16:creationId xmlns:a16="http://schemas.microsoft.com/office/drawing/2014/main" id="{8B45AFE3-E792-4064-B1AD-ADFDE23B37B9}"/>
              </a:ext>
              <a:ext uri="{C183D7F6-B498-43B3-948B-1728B52AA6E4}">
                <adec:decorative xmlns:adec="http://schemas.microsoft.com/office/drawing/2017/decorative" val="1"/>
              </a:ext>
            </a:extLst>
          </p:cNvPr>
          <p:cNvSpPr/>
          <p:nvPr userDrawn="1"/>
        </p:nvSpPr>
        <p:spPr>
          <a:xfrm>
            <a:off x="5473122" y="1686996"/>
            <a:ext cx="6634211" cy="5012254"/>
          </a:xfrm>
          <a:prstGeom prst="rect">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31" name="Shape">
            <a:extLst>
              <a:ext uri="{FF2B5EF4-FFF2-40B4-BE49-F238E27FC236}">
                <a16:creationId xmlns:a16="http://schemas.microsoft.com/office/drawing/2014/main" id="{7BDFF9E8-D578-4AAF-A79E-E7E60928ECD0}"/>
              </a:ext>
              <a:ext uri="{C183D7F6-B498-43B3-948B-1728B52AA6E4}">
                <adec:decorative xmlns:adec="http://schemas.microsoft.com/office/drawing/2017/decorative" val="1"/>
              </a:ext>
            </a:extLst>
          </p:cNvPr>
          <p:cNvSpPr/>
          <p:nvPr userDrawn="1"/>
        </p:nvSpPr>
        <p:spPr>
          <a:xfrm>
            <a:off x="84667" y="1686996"/>
            <a:ext cx="6268452" cy="5012254"/>
          </a:xfrm>
          <a:custGeom>
            <a:avLst/>
            <a:gdLst>
              <a:gd name="connsiteX0" fmla="*/ 0 w 6358299"/>
              <a:gd name="connsiteY0" fmla="*/ 0 h 5075516"/>
              <a:gd name="connsiteX1" fmla="*/ 5493271 w 6358299"/>
              <a:gd name="connsiteY1" fmla="*/ 0 h 5075516"/>
              <a:gd name="connsiteX2" fmla="*/ 6358299 w 6358299"/>
              <a:gd name="connsiteY2" fmla="*/ 2537758 h 5075516"/>
              <a:gd name="connsiteX3" fmla="*/ 5493271 w 6358299"/>
              <a:gd name="connsiteY3" fmla="*/ 5075516 h 5075516"/>
              <a:gd name="connsiteX4" fmla="*/ 0 w 6358299"/>
              <a:gd name="connsiteY4" fmla="*/ 5075516 h 5075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299" h="5075516">
                <a:moveTo>
                  <a:pt x="0" y="0"/>
                </a:moveTo>
                <a:lnTo>
                  <a:pt x="5493271" y="0"/>
                </a:lnTo>
                <a:lnTo>
                  <a:pt x="6358299" y="2537758"/>
                </a:lnTo>
                <a:lnTo>
                  <a:pt x="5493271" y="5075516"/>
                </a:lnTo>
                <a:lnTo>
                  <a:pt x="0" y="5075516"/>
                </a:lnTo>
                <a:close/>
              </a:path>
            </a:pathLst>
          </a:custGeom>
          <a:solidFill>
            <a:schemeClr val="bg1"/>
          </a:solidFill>
          <a:ln w="76200" cap="flat" cmpd="sng" algn="ctr">
            <a:solidFill>
              <a:sysClr val="window" lastClr="FFFFFF"/>
            </a:solidFill>
            <a:prstDash val="solid"/>
            <a:miter lim="800000"/>
          </a:ln>
          <a:effectLst/>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4" name="Icon">
            <a:extLst>
              <a:ext uri="{FF2B5EF4-FFF2-40B4-BE49-F238E27FC236}">
                <a16:creationId xmlns:a16="http://schemas.microsoft.com/office/drawing/2014/main" id="{BE746DCF-77FB-4000-9014-32450600B1FA}"/>
              </a:ext>
              <a:ext uri="{C183D7F6-B498-43B3-948B-1728B52AA6E4}">
                <adec:decorative xmlns:adec="http://schemas.microsoft.com/office/drawing/2017/decorative" val="1"/>
              </a:ext>
            </a:extLst>
          </p:cNvPr>
          <p:cNvGrpSpPr/>
          <p:nvPr userDrawn="1"/>
        </p:nvGrpSpPr>
        <p:grpSpPr>
          <a:xfrm>
            <a:off x="4461399" y="1938995"/>
            <a:ext cx="608918" cy="880192"/>
            <a:chOff x="4461399" y="1938995"/>
            <a:chExt cx="608918" cy="880192"/>
          </a:xfrm>
        </p:grpSpPr>
        <p:sp>
          <p:nvSpPr>
            <p:cNvPr id="35" name="Shape">
              <a:extLst>
                <a:ext uri="{FF2B5EF4-FFF2-40B4-BE49-F238E27FC236}">
                  <a16:creationId xmlns:a16="http://schemas.microsoft.com/office/drawing/2014/main" id="{0D2F504F-C29C-42DB-95D1-E4ADD69B8444}"/>
                </a:ext>
              </a:extLst>
            </p:cNvPr>
            <p:cNvSpPr/>
            <p:nvPr/>
          </p:nvSpPr>
          <p:spPr>
            <a:xfrm>
              <a:off x="4510460" y="2589925"/>
              <a:ext cx="510798" cy="219543"/>
            </a:xfrm>
            <a:prstGeom prst="trapezoid">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Shape">
              <a:extLst>
                <a:ext uri="{FF2B5EF4-FFF2-40B4-BE49-F238E27FC236}">
                  <a16:creationId xmlns:a16="http://schemas.microsoft.com/office/drawing/2014/main" id="{07954D32-584C-46B7-B62C-AF5CD55B4EE0}"/>
                </a:ext>
              </a:extLst>
            </p:cNvPr>
            <p:cNvSpPr/>
            <p:nvPr/>
          </p:nvSpPr>
          <p:spPr>
            <a:xfrm>
              <a:off x="4683432" y="2097733"/>
              <a:ext cx="173110" cy="173110"/>
            </a:xfrm>
            <a:prstGeom prst="ellipse">
              <a:avLst/>
            </a:prstGeom>
            <a:solidFill>
              <a:schemeClr val="accent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Shape">
              <a:extLst>
                <a:ext uri="{FF2B5EF4-FFF2-40B4-BE49-F238E27FC236}">
                  <a16:creationId xmlns:a16="http://schemas.microsoft.com/office/drawing/2014/main" id="{E1E8835E-D970-41B4-BB8B-90ECA8445C54}"/>
                </a:ext>
              </a:extLst>
            </p:cNvPr>
            <p:cNvSpPr>
              <a:spLocks/>
            </p:cNvSpPr>
            <p:nvPr/>
          </p:nvSpPr>
          <p:spPr bwMode="auto">
            <a:xfrm>
              <a:off x="4461399" y="2562343"/>
              <a:ext cx="608918" cy="256844"/>
            </a:xfrm>
            <a:custGeom>
              <a:avLst/>
              <a:gdLst>
                <a:gd name="T0" fmla="*/ 158 w 159"/>
                <a:gd name="T1" fmla="*/ 60 h 67"/>
                <a:gd name="T2" fmla="*/ 136 w 159"/>
                <a:gd name="T3" fmla="*/ 3 h 67"/>
                <a:gd name="T4" fmla="*/ 132 w 159"/>
                <a:gd name="T5" fmla="*/ 0 h 67"/>
                <a:gd name="T6" fmla="*/ 118 w 159"/>
                <a:gd name="T7" fmla="*/ 0 h 67"/>
                <a:gd name="T8" fmla="*/ 113 w 159"/>
                <a:gd name="T9" fmla="*/ 5 h 67"/>
                <a:gd name="T10" fmla="*/ 118 w 159"/>
                <a:gd name="T11" fmla="*/ 10 h 67"/>
                <a:gd name="T12" fmla="*/ 128 w 159"/>
                <a:gd name="T13" fmla="*/ 10 h 67"/>
                <a:gd name="T14" fmla="*/ 147 w 159"/>
                <a:gd name="T15" fmla="*/ 57 h 67"/>
                <a:gd name="T16" fmla="*/ 12 w 159"/>
                <a:gd name="T17" fmla="*/ 57 h 67"/>
                <a:gd name="T18" fmla="*/ 31 w 159"/>
                <a:gd name="T19" fmla="*/ 10 h 67"/>
                <a:gd name="T20" fmla="*/ 42 w 159"/>
                <a:gd name="T21" fmla="*/ 10 h 67"/>
                <a:gd name="T22" fmla="*/ 46 w 159"/>
                <a:gd name="T23" fmla="*/ 5 h 67"/>
                <a:gd name="T24" fmla="*/ 42 w 159"/>
                <a:gd name="T25" fmla="*/ 0 h 67"/>
                <a:gd name="T26" fmla="*/ 28 w 159"/>
                <a:gd name="T27" fmla="*/ 0 h 67"/>
                <a:gd name="T28" fmla="*/ 24 w 159"/>
                <a:gd name="T29" fmla="*/ 3 h 67"/>
                <a:gd name="T30" fmla="*/ 1 w 159"/>
                <a:gd name="T31" fmla="*/ 60 h 67"/>
                <a:gd name="T32" fmla="*/ 2 w 159"/>
                <a:gd name="T33" fmla="*/ 65 h 67"/>
                <a:gd name="T34" fmla="*/ 5 w 159"/>
                <a:gd name="T35" fmla="*/ 67 h 67"/>
                <a:gd name="T36" fmla="*/ 154 w 159"/>
                <a:gd name="T37" fmla="*/ 67 h 67"/>
                <a:gd name="T38" fmla="*/ 158 w 159"/>
                <a:gd name="T39" fmla="*/ 65 h 67"/>
                <a:gd name="T40" fmla="*/ 158 w 159"/>
                <a:gd name="T4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9" h="67">
                  <a:moveTo>
                    <a:pt x="158" y="60"/>
                  </a:moveTo>
                  <a:cubicBezTo>
                    <a:pt x="136" y="3"/>
                    <a:pt x="136" y="3"/>
                    <a:pt x="136" y="3"/>
                  </a:cubicBezTo>
                  <a:cubicBezTo>
                    <a:pt x="135" y="2"/>
                    <a:pt x="133" y="0"/>
                    <a:pt x="132" y="0"/>
                  </a:cubicBezTo>
                  <a:cubicBezTo>
                    <a:pt x="118" y="0"/>
                    <a:pt x="118" y="0"/>
                    <a:pt x="118" y="0"/>
                  </a:cubicBezTo>
                  <a:cubicBezTo>
                    <a:pt x="115" y="0"/>
                    <a:pt x="113" y="3"/>
                    <a:pt x="113" y="5"/>
                  </a:cubicBezTo>
                  <a:cubicBezTo>
                    <a:pt x="113" y="8"/>
                    <a:pt x="115" y="10"/>
                    <a:pt x="118" y="10"/>
                  </a:cubicBezTo>
                  <a:cubicBezTo>
                    <a:pt x="128" y="10"/>
                    <a:pt x="128" y="10"/>
                    <a:pt x="128" y="10"/>
                  </a:cubicBezTo>
                  <a:cubicBezTo>
                    <a:pt x="147" y="57"/>
                    <a:pt x="147" y="57"/>
                    <a:pt x="147" y="57"/>
                  </a:cubicBezTo>
                  <a:cubicBezTo>
                    <a:pt x="12" y="57"/>
                    <a:pt x="12" y="57"/>
                    <a:pt x="12" y="57"/>
                  </a:cubicBezTo>
                  <a:cubicBezTo>
                    <a:pt x="31" y="10"/>
                    <a:pt x="31" y="10"/>
                    <a:pt x="31" y="10"/>
                  </a:cubicBezTo>
                  <a:cubicBezTo>
                    <a:pt x="42" y="10"/>
                    <a:pt x="42" y="10"/>
                    <a:pt x="42" y="10"/>
                  </a:cubicBezTo>
                  <a:cubicBezTo>
                    <a:pt x="44" y="10"/>
                    <a:pt x="46" y="8"/>
                    <a:pt x="46" y="5"/>
                  </a:cubicBezTo>
                  <a:cubicBezTo>
                    <a:pt x="46" y="3"/>
                    <a:pt x="44" y="0"/>
                    <a:pt x="42" y="0"/>
                  </a:cubicBezTo>
                  <a:cubicBezTo>
                    <a:pt x="28" y="0"/>
                    <a:pt x="28" y="0"/>
                    <a:pt x="28" y="0"/>
                  </a:cubicBezTo>
                  <a:cubicBezTo>
                    <a:pt x="26" y="0"/>
                    <a:pt x="24" y="2"/>
                    <a:pt x="24" y="3"/>
                  </a:cubicBezTo>
                  <a:cubicBezTo>
                    <a:pt x="1" y="60"/>
                    <a:pt x="1" y="60"/>
                    <a:pt x="1" y="60"/>
                  </a:cubicBezTo>
                  <a:cubicBezTo>
                    <a:pt x="0" y="62"/>
                    <a:pt x="1" y="63"/>
                    <a:pt x="2" y="65"/>
                  </a:cubicBezTo>
                  <a:cubicBezTo>
                    <a:pt x="2" y="66"/>
                    <a:pt x="4" y="67"/>
                    <a:pt x="5" y="67"/>
                  </a:cubicBezTo>
                  <a:cubicBezTo>
                    <a:pt x="154" y="67"/>
                    <a:pt x="154" y="67"/>
                    <a:pt x="154" y="67"/>
                  </a:cubicBezTo>
                  <a:cubicBezTo>
                    <a:pt x="156" y="67"/>
                    <a:pt x="157" y="66"/>
                    <a:pt x="158" y="65"/>
                  </a:cubicBezTo>
                  <a:cubicBezTo>
                    <a:pt x="159" y="63"/>
                    <a:pt x="159" y="62"/>
                    <a:pt x="158" y="60"/>
                  </a:cubicBezTo>
                  <a:close/>
                </a:path>
              </a:pathLst>
            </a:cu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sp>
          <p:nvSpPr>
            <p:cNvPr id="40" name="Shape">
              <a:extLst>
                <a:ext uri="{FF2B5EF4-FFF2-40B4-BE49-F238E27FC236}">
                  <a16:creationId xmlns:a16="http://schemas.microsoft.com/office/drawing/2014/main" id="{A49E4C6B-616D-4A00-9F83-121A604A4B2A}"/>
                </a:ext>
              </a:extLst>
            </p:cNvPr>
            <p:cNvSpPr>
              <a:spLocks noEditPoints="1"/>
            </p:cNvSpPr>
            <p:nvPr/>
          </p:nvSpPr>
          <p:spPr bwMode="auto">
            <a:xfrm>
              <a:off x="4663410" y="2080402"/>
              <a:ext cx="207783" cy="207783"/>
            </a:xfrm>
            <a:custGeom>
              <a:avLst/>
              <a:gdLst>
                <a:gd name="T0" fmla="*/ 54 w 54"/>
                <a:gd name="T1" fmla="*/ 27 h 54"/>
                <a:gd name="T2" fmla="*/ 27 w 54"/>
                <a:gd name="T3" fmla="*/ 0 h 54"/>
                <a:gd name="T4" fmla="*/ 0 w 54"/>
                <a:gd name="T5" fmla="*/ 27 h 54"/>
                <a:gd name="T6" fmla="*/ 27 w 54"/>
                <a:gd name="T7" fmla="*/ 54 h 54"/>
                <a:gd name="T8" fmla="*/ 54 w 54"/>
                <a:gd name="T9" fmla="*/ 27 h 54"/>
                <a:gd name="T10" fmla="*/ 27 w 54"/>
                <a:gd name="T11" fmla="*/ 44 h 54"/>
                <a:gd name="T12" fmla="*/ 9 w 54"/>
                <a:gd name="T13" fmla="*/ 27 h 54"/>
                <a:gd name="T14" fmla="*/ 27 w 54"/>
                <a:gd name="T15" fmla="*/ 9 h 54"/>
                <a:gd name="T16" fmla="*/ 44 w 54"/>
                <a:gd name="T17" fmla="*/ 27 h 54"/>
                <a:gd name="T18" fmla="*/ 27 w 54"/>
                <a:gd name="T19" fmla="*/ 4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54" y="27"/>
                  </a:moveTo>
                  <a:cubicBezTo>
                    <a:pt x="54" y="12"/>
                    <a:pt x="42" y="0"/>
                    <a:pt x="27" y="0"/>
                  </a:cubicBezTo>
                  <a:cubicBezTo>
                    <a:pt x="12" y="0"/>
                    <a:pt x="0" y="12"/>
                    <a:pt x="0" y="27"/>
                  </a:cubicBezTo>
                  <a:cubicBezTo>
                    <a:pt x="0" y="42"/>
                    <a:pt x="12" y="54"/>
                    <a:pt x="27" y="54"/>
                  </a:cubicBezTo>
                  <a:cubicBezTo>
                    <a:pt x="42" y="54"/>
                    <a:pt x="54" y="42"/>
                    <a:pt x="54" y="27"/>
                  </a:cubicBezTo>
                  <a:close/>
                  <a:moveTo>
                    <a:pt x="27" y="44"/>
                  </a:moveTo>
                  <a:cubicBezTo>
                    <a:pt x="17" y="44"/>
                    <a:pt x="9" y="36"/>
                    <a:pt x="9" y="27"/>
                  </a:cubicBezTo>
                  <a:cubicBezTo>
                    <a:pt x="9" y="17"/>
                    <a:pt x="17" y="9"/>
                    <a:pt x="27" y="9"/>
                  </a:cubicBezTo>
                  <a:cubicBezTo>
                    <a:pt x="36" y="9"/>
                    <a:pt x="44" y="17"/>
                    <a:pt x="44" y="27"/>
                  </a:cubicBezTo>
                  <a:cubicBezTo>
                    <a:pt x="44" y="36"/>
                    <a:pt x="36" y="44"/>
                    <a:pt x="27" y="44"/>
                  </a:cubicBezTo>
                  <a:close/>
                </a:path>
              </a:pathLst>
            </a:cu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sp>
          <p:nvSpPr>
            <p:cNvPr id="41" name="Shape">
              <a:extLst>
                <a:ext uri="{FF2B5EF4-FFF2-40B4-BE49-F238E27FC236}">
                  <a16:creationId xmlns:a16="http://schemas.microsoft.com/office/drawing/2014/main" id="{FA666BC8-DBDB-4C0D-9839-393BFE78CE5C}"/>
                </a:ext>
              </a:extLst>
            </p:cNvPr>
            <p:cNvSpPr>
              <a:spLocks noEditPoints="1"/>
            </p:cNvSpPr>
            <p:nvPr/>
          </p:nvSpPr>
          <p:spPr bwMode="auto">
            <a:xfrm>
              <a:off x="4510460" y="1938995"/>
              <a:ext cx="510798" cy="764757"/>
            </a:xfrm>
            <a:custGeom>
              <a:avLst/>
              <a:gdLst>
                <a:gd name="T0" fmla="*/ 67 w 133"/>
                <a:gd name="T1" fmla="*/ 200 h 200"/>
                <a:gd name="T2" fmla="*/ 71 w 133"/>
                <a:gd name="T3" fmla="*/ 198 h 200"/>
                <a:gd name="T4" fmla="*/ 133 w 133"/>
                <a:gd name="T5" fmla="*/ 67 h 200"/>
                <a:gd name="T6" fmla="*/ 67 w 133"/>
                <a:gd name="T7" fmla="*/ 0 h 200"/>
                <a:gd name="T8" fmla="*/ 0 w 133"/>
                <a:gd name="T9" fmla="*/ 67 h 200"/>
                <a:gd name="T10" fmla="*/ 63 w 133"/>
                <a:gd name="T11" fmla="*/ 198 h 200"/>
                <a:gd name="T12" fmla="*/ 67 w 133"/>
                <a:gd name="T13" fmla="*/ 200 h 200"/>
                <a:gd name="T14" fmla="*/ 67 w 133"/>
                <a:gd name="T15" fmla="*/ 10 h 200"/>
                <a:gd name="T16" fmla="*/ 124 w 133"/>
                <a:gd name="T17" fmla="*/ 67 h 200"/>
                <a:gd name="T18" fmla="*/ 67 w 133"/>
                <a:gd name="T19" fmla="*/ 186 h 200"/>
                <a:gd name="T20" fmla="*/ 10 w 133"/>
                <a:gd name="T21" fmla="*/ 67 h 200"/>
                <a:gd name="T22" fmla="*/ 67 w 133"/>
                <a:gd name="T23" fmla="*/ 1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200">
                  <a:moveTo>
                    <a:pt x="67" y="200"/>
                  </a:moveTo>
                  <a:cubicBezTo>
                    <a:pt x="68" y="200"/>
                    <a:pt x="70" y="199"/>
                    <a:pt x="71" y="198"/>
                  </a:cubicBezTo>
                  <a:cubicBezTo>
                    <a:pt x="73" y="194"/>
                    <a:pt x="133" y="102"/>
                    <a:pt x="133" y="67"/>
                  </a:cubicBezTo>
                  <a:cubicBezTo>
                    <a:pt x="133" y="30"/>
                    <a:pt x="103" y="0"/>
                    <a:pt x="67" y="0"/>
                  </a:cubicBezTo>
                  <a:cubicBezTo>
                    <a:pt x="30" y="0"/>
                    <a:pt x="0" y="30"/>
                    <a:pt x="0" y="67"/>
                  </a:cubicBezTo>
                  <a:cubicBezTo>
                    <a:pt x="0" y="102"/>
                    <a:pt x="60" y="194"/>
                    <a:pt x="63" y="198"/>
                  </a:cubicBezTo>
                  <a:cubicBezTo>
                    <a:pt x="64" y="199"/>
                    <a:pt x="65" y="200"/>
                    <a:pt x="67" y="200"/>
                  </a:cubicBezTo>
                  <a:close/>
                  <a:moveTo>
                    <a:pt x="67" y="10"/>
                  </a:moveTo>
                  <a:cubicBezTo>
                    <a:pt x="98" y="10"/>
                    <a:pt x="124" y="35"/>
                    <a:pt x="124" y="67"/>
                  </a:cubicBezTo>
                  <a:cubicBezTo>
                    <a:pt x="124" y="94"/>
                    <a:pt x="80" y="165"/>
                    <a:pt x="67" y="186"/>
                  </a:cubicBezTo>
                  <a:cubicBezTo>
                    <a:pt x="53" y="165"/>
                    <a:pt x="10" y="94"/>
                    <a:pt x="10" y="67"/>
                  </a:cubicBezTo>
                  <a:cubicBezTo>
                    <a:pt x="10" y="35"/>
                    <a:pt x="35" y="10"/>
                    <a:pt x="67" y="10"/>
                  </a:cubicBezTo>
                  <a:close/>
                </a:path>
              </a:pathLst>
            </a:custGeom>
            <a:solidFill>
              <a:srgbClr val="231F2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charset="0"/>
              </a:endParaRPr>
            </a:p>
          </p:txBody>
        </p:sp>
      </p:grpSp>
      <p:grpSp>
        <p:nvGrpSpPr>
          <p:cNvPr id="13" name="Icon">
            <a:extLst>
              <a:ext uri="{FF2B5EF4-FFF2-40B4-BE49-F238E27FC236}">
                <a16:creationId xmlns:a16="http://schemas.microsoft.com/office/drawing/2014/main" id="{618B776B-516B-4629-B30A-D3EDFB5425D4}"/>
              </a:ext>
              <a:ext uri="{C183D7F6-B498-43B3-948B-1728B52AA6E4}">
                <adec:decorative xmlns:adec="http://schemas.microsoft.com/office/drawing/2017/decorative" val="1"/>
              </a:ext>
            </a:extLst>
          </p:cNvPr>
          <p:cNvGrpSpPr/>
          <p:nvPr/>
        </p:nvGrpSpPr>
        <p:grpSpPr>
          <a:xfrm>
            <a:off x="10397151" y="2086363"/>
            <a:ext cx="804834" cy="850691"/>
            <a:chOff x="10397151" y="2086363"/>
            <a:chExt cx="804834" cy="850691"/>
          </a:xfrm>
        </p:grpSpPr>
        <p:sp>
          <p:nvSpPr>
            <p:cNvPr id="4" name="Shape">
              <a:extLst>
                <a:ext uri="{FF2B5EF4-FFF2-40B4-BE49-F238E27FC236}">
                  <a16:creationId xmlns:a16="http://schemas.microsoft.com/office/drawing/2014/main" id="{9C68B180-52FA-4E29-B518-12A242E4BFB6}"/>
                </a:ext>
              </a:extLst>
            </p:cNvPr>
            <p:cNvSpPr/>
            <p:nvPr userDrawn="1"/>
          </p:nvSpPr>
          <p:spPr>
            <a:xfrm flipV="1">
              <a:off x="10839488" y="2653784"/>
              <a:ext cx="271275" cy="25684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hape">
              <a:extLst>
                <a:ext uri="{FF2B5EF4-FFF2-40B4-BE49-F238E27FC236}">
                  <a16:creationId xmlns:a16="http://schemas.microsoft.com/office/drawing/2014/main" id="{C2670812-2B9A-46DB-AC03-633EAB657FF7}"/>
                </a:ext>
              </a:extLst>
            </p:cNvPr>
            <p:cNvSpPr/>
            <p:nvPr userDrawn="1"/>
          </p:nvSpPr>
          <p:spPr>
            <a:xfrm>
              <a:off x="10841075" y="2443513"/>
              <a:ext cx="271275" cy="3211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hape">
              <a:extLst>
                <a:ext uri="{FF2B5EF4-FFF2-40B4-BE49-F238E27FC236}">
                  <a16:creationId xmlns:a16="http://schemas.microsoft.com/office/drawing/2014/main" id="{02FF9026-8B55-46F7-80C9-D3C18E741F3A}"/>
                </a:ext>
              </a:extLst>
            </p:cNvPr>
            <p:cNvSpPr/>
            <p:nvPr/>
          </p:nvSpPr>
          <p:spPr>
            <a:xfrm>
              <a:off x="10905003" y="2526612"/>
              <a:ext cx="116942" cy="116942"/>
            </a:xfrm>
            <a:prstGeom prst="ellipse">
              <a:avLst/>
            </a:prstGeom>
            <a:solidFill>
              <a:schemeClr val="accent6"/>
            </a:solidFill>
            <a:ln w="12700" cap="flat" cmpd="sng" algn="ctr">
              <a:noFill/>
              <a:prstDash val="solid"/>
              <a:miter lim="800000"/>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Shape">
              <a:extLst>
                <a:ext uri="{FF2B5EF4-FFF2-40B4-BE49-F238E27FC236}">
                  <a16:creationId xmlns:a16="http://schemas.microsoft.com/office/drawing/2014/main" id="{5D97C3E3-C8E9-436F-86B3-B70C8F5A4EE8}"/>
                </a:ext>
              </a:extLst>
            </p:cNvPr>
            <p:cNvSpPr>
              <a:spLocks noEditPoints="1"/>
            </p:cNvSpPr>
            <p:nvPr/>
          </p:nvSpPr>
          <p:spPr bwMode="auto">
            <a:xfrm>
              <a:off x="10397151" y="2086363"/>
              <a:ext cx="804834" cy="850691"/>
            </a:xfrm>
            <a:custGeom>
              <a:avLst/>
              <a:gdLst>
                <a:gd name="T0" fmla="*/ 222 w 225"/>
                <a:gd name="T1" fmla="*/ 12 h 238"/>
                <a:gd name="T2" fmla="*/ 174 w 225"/>
                <a:gd name="T3" fmla="*/ 1 h 238"/>
                <a:gd name="T4" fmla="*/ 171 w 225"/>
                <a:gd name="T5" fmla="*/ 1 h 238"/>
                <a:gd name="T6" fmla="*/ 114 w 225"/>
                <a:gd name="T7" fmla="*/ 27 h 238"/>
                <a:gd name="T8" fmla="*/ 61 w 225"/>
                <a:gd name="T9" fmla="*/ 5 h 238"/>
                <a:gd name="T10" fmla="*/ 58 w 225"/>
                <a:gd name="T11" fmla="*/ 5 h 238"/>
                <a:gd name="T12" fmla="*/ 3 w 225"/>
                <a:gd name="T13" fmla="*/ 27 h 238"/>
                <a:gd name="T14" fmla="*/ 0 w 225"/>
                <a:gd name="T15" fmla="*/ 31 h 238"/>
                <a:gd name="T16" fmla="*/ 0 w 225"/>
                <a:gd name="T17" fmla="*/ 182 h 238"/>
                <a:gd name="T18" fmla="*/ 2 w 225"/>
                <a:gd name="T19" fmla="*/ 186 h 238"/>
                <a:gd name="T20" fmla="*/ 6 w 225"/>
                <a:gd name="T21" fmla="*/ 187 h 238"/>
                <a:gd name="T22" fmla="*/ 60 w 225"/>
                <a:gd name="T23" fmla="*/ 166 h 238"/>
                <a:gd name="T24" fmla="*/ 112 w 225"/>
                <a:gd name="T25" fmla="*/ 188 h 238"/>
                <a:gd name="T26" fmla="*/ 114 w 225"/>
                <a:gd name="T27" fmla="*/ 188 h 238"/>
                <a:gd name="T28" fmla="*/ 116 w 225"/>
                <a:gd name="T29" fmla="*/ 188 h 238"/>
                <a:gd name="T30" fmla="*/ 124 w 225"/>
                <a:gd name="T31" fmla="*/ 184 h 238"/>
                <a:gd name="T32" fmla="*/ 154 w 225"/>
                <a:gd name="T33" fmla="*/ 236 h 238"/>
                <a:gd name="T34" fmla="*/ 158 w 225"/>
                <a:gd name="T35" fmla="*/ 238 h 238"/>
                <a:gd name="T36" fmla="*/ 162 w 225"/>
                <a:gd name="T37" fmla="*/ 236 h 238"/>
                <a:gd name="T38" fmla="*/ 199 w 225"/>
                <a:gd name="T39" fmla="*/ 168 h 238"/>
                <a:gd name="T40" fmla="*/ 220 w 225"/>
                <a:gd name="T41" fmla="*/ 172 h 238"/>
                <a:gd name="T42" fmla="*/ 224 w 225"/>
                <a:gd name="T43" fmla="*/ 171 h 238"/>
                <a:gd name="T44" fmla="*/ 225 w 225"/>
                <a:gd name="T45" fmla="*/ 168 h 238"/>
                <a:gd name="T46" fmla="*/ 225 w 225"/>
                <a:gd name="T47" fmla="*/ 16 h 238"/>
                <a:gd name="T48" fmla="*/ 222 w 225"/>
                <a:gd name="T49" fmla="*/ 12 h 238"/>
                <a:gd name="T50" fmla="*/ 158 w 225"/>
                <a:gd name="T51" fmla="*/ 224 h 238"/>
                <a:gd name="T52" fmla="*/ 119 w 225"/>
                <a:gd name="T53" fmla="*/ 144 h 238"/>
                <a:gd name="T54" fmla="*/ 158 w 225"/>
                <a:gd name="T55" fmla="*/ 106 h 238"/>
                <a:gd name="T56" fmla="*/ 196 w 225"/>
                <a:gd name="T57" fmla="*/ 144 h 238"/>
                <a:gd name="T58" fmla="*/ 158 w 225"/>
                <a:gd name="T59" fmla="*/ 224 h 238"/>
                <a:gd name="T60" fmla="*/ 216 w 225"/>
                <a:gd name="T61" fmla="*/ 162 h 238"/>
                <a:gd name="T62" fmla="*/ 202 w 225"/>
                <a:gd name="T63" fmla="*/ 159 h 238"/>
                <a:gd name="T64" fmla="*/ 205 w 225"/>
                <a:gd name="T65" fmla="*/ 144 h 238"/>
                <a:gd name="T66" fmla="*/ 158 w 225"/>
                <a:gd name="T67" fmla="*/ 96 h 238"/>
                <a:gd name="T68" fmla="*/ 110 w 225"/>
                <a:gd name="T69" fmla="*/ 144 h 238"/>
                <a:gd name="T70" fmla="*/ 120 w 225"/>
                <a:gd name="T71" fmla="*/ 176 h 238"/>
                <a:gd name="T72" fmla="*/ 114 w 225"/>
                <a:gd name="T73" fmla="*/ 178 h 238"/>
                <a:gd name="T74" fmla="*/ 61 w 225"/>
                <a:gd name="T75" fmla="*/ 157 h 238"/>
                <a:gd name="T76" fmla="*/ 60 w 225"/>
                <a:gd name="T77" fmla="*/ 156 h 238"/>
                <a:gd name="T78" fmla="*/ 58 w 225"/>
                <a:gd name="T79" fmla="*/ 156 h 238"/>
                <a:gd name="T80" fmla="*/ 9 w 225"/>
                <a:gd name="T81" fmla="*/ 175 h 238"/>
                <a:gd name="T82" fmla="*/ 9 w 225"/>
                <a:gd name="T83" fmla="*/ 34 h 238"/>
                <a:gd name="T84" fmla="*/ 60 w 225"/>
                <a:gd name="T85" fmla="*/ 15 h 238"/>
                <a:gd name="T86" fmla="*/ 112 w 225"/>
                <a:gd name="T87" fmla="*/ 37 h 238"/>
                <a:gd name="T88" fmla="*/ 116 w 225"/>
                <a:gd name="T89" fmla="*/ 37 h 238"/>
                <a:gd name="T90" fmla="*/ 174 w 225"/>
                <a:gd name="T91" fmla="*/ 10 h 238"/>
                <a:gd name="T92" fmla="*/ 216 w 225"/>
                <a:gd name="T93" fmla="*/ 20 h 238"/>
                <a:gd name="T94" fmla="*/ 216 w 225"/>
                <a:gd name="T95" fmla="*/ 16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5" h="238">
                  <a:moveTo>
                    <a:pt x="222" y="12"/>
                  </a:moveTo>
                  <a:cubicBezTo>
                    <a:pt x="174" y="1"/>
                    <a:pt x="174" y="1"/>
                    <a:pt x="174" y="1"/>
                  </a:cubicBezTo>
                  <a:cubicBezTo>
                    <a:pt x="173" y="0"/>
                    <a:pt x="172" y="0"/>
                    <a:pt x="171" y="1"/>
                  </a:cubicBezTo>
                  <a:cubicBezTo>
                    <a:pt x="114" y="27"/>
                    <a:pt x="114" y="27"/>
                    <a:pt x="114" y="27"/>
                  </a:cubicBezTo>
                  <a:cubicBezTo>
                    <a:pt x="61" y="5"/>
                    <a:pt x="61" y="5"/>
                    <a:pt x="61" y="5"/>
                  </a:cubicBezTo>
                  <a:cubicBezTo>
                    <a:pt x="60" y="5"/>
                    <a:pt x="59" y="5"/>
                    <a:pt x="58" y="5"/>
                  </a:cubicBezTo>
                  <a:cubicBezTo>
                    <a:pt x="3" y="27"/>
                    <a:pt x="3" y="27"/>
                    <a:pt x="3" y="27"/>
                  </a:cubicBezTo>
                  <a:cubicBezTo>
                    <a:pt x="1" y="27"/>
                    <a:pt x="0" y="29"/>
                    <a:pt x="0" y="31"/>
                  </a:cubicBezTo>
                  <a:cubicBezTo>
                    <a:pt x="0" y="182"/>
                    <a:pt x="0" y="182"/>
                    <a:pt x="0" y="182"/>
                  </a:cubicBezTo>
                  <a:cubicBezTo>
                    <a:pt x="0" y="184"/>
                    <a:pt x="0" y="185"/>
                    <a:pt x="2" y="186"/>
                  </a:cubicBezTo>
                  <a:cubicBezTo>
                    <a:pt x="3" y="187"/>
                    <a:pt x="5" y="187"/>
                    <a:pt x="6" y="187"/>
                  </a:cubicBezTo>
                  <a:cubicBezTo>
                    <a:pt x="60" y="166"/>
                    <a:pt x="60" y="166"/>
                    <a:pt x="60" y="166"/>
                  </a:cubicBezTo>
                  <a:cubicBezTo>
                    <a:pt x="112" y="188"/>
                    <a:pt x="112" y="188"/>
                    <a:pt x="112" y="188"/>
                  </a:cubicBezTo>
                  <a:cubicBezTo>
                    <a:pt x="113" y="188"/>
                    <a:pt x="113" y="188"/>
                    <a:pt x="114" y="188"/>
                  </a:cubicBezTo>
                  <a:cubicBezTo>
                    <a:pt x="115" y="188"/>
                    <a:pt x="115" y="188"/>
                    <a:pt x="116" y="188"/>
                  </a:cubicBezTo>
                  <a:cubicBezTo>
                    <a:pt x="124" y="184"/>
                    <a:pt x="124" y="184"/>
                    <a:pt x="124" y="184"/>
                  </a:cubicBezTo>
                  <a:cubicBezTo>
                    <a:pt x="136" y="208"/>
                    <a:pt x="151" y="232"/>
                    <a:pt x="154" y="236"/>
                  </a:cubicBezTo>
                  <a:cubicBezTo>
                    <a:pt x="154" y="237"/>
                    <a:pt x="156" y="238"/>
                    <a:pt x="158" y="238"/>
                  </a:cubicBezTo>
                  <a:cubicBezTo>
                    <a:pt x="159" y="238"/>
                    <a:pt x="161" y="237"/>
                    <a:pt x="162" y="236"/>
                  </a:cubicBezTo>
                  <a:cubicBezTo>
                    <a:pt x="165" y="231"/>
                    <a:pt x="188" y="195"/>
                    <a:pt x="199" y="168"/>
                  </a:cubicBezTo>
                  <a:cubicBezTo>
                    <a:pt x="220" y="172"/>
                    <a:pt x="220" y="172"/>
                    <a:pt x="220" y="172"/>
                  </a:cubicBezTo>
                  <a:cubicBezTo>
                    <a:pt x="221" y="173"/>
                    <a:pt x="222" y="172"/>
                    <a:pt x="224" y="171"/>
                  </a:cubicBezTo>
                  <a:cubicBezTo>
                    <a:pt x="225" y="170"/>
                    <a:pt x="225" y="169"/>
                    <a:pt x="225" y="168"/>
                  </a:cubicBezTo>
                  <a:cubicBezTo>
                    <a:pt x="225" y="16"/>
                    <a:pt x="225" y="16"/>
                    <a:pt x="225" y="16"/>
                  </a:cubicBezTo>
                  <a:cubicBezTo>
                    <a:pt x="225" y="14"/>
                    <a:pt x="224" y="12"/>
                    <a:pt x="222" y="12"/>
                  </a:cubicBezTo>
                  <a:close/>
                  <a:moveTo>
                    <a:pt x="158" y="224"/>
                  </a:moveTo>
                  <a:cubicBezTo>
                    <a:pt x="144" y="203"/>
                    <a:pt x="119" y="160"/>
                    <a:pt x="119" y="144"/>
                  </a:cubicBezTo>
                  <a:cubicBezTo>
                    <a:pt x="119" y="123"/>
                    <a:pt x="136" y="106"/>
                    <a:pt x="158" y="106"/>
                  </a:cubicBezTo>
                  <a:cubicBezTo>
                    <a:pt x="179" y="106"/>
                    <a:pt x="196" y="123"/>
                    <a:pt x="196" y="144"/>
                  </a:cubicBezTo>
                  <a:cubicBezTo>
                    <a:pt x="196" y="160"/>
                    <a:pt x="171" y="203"/>
                    <a:pt x="158" y="224"/>
                  </a:cubicBezTo>
                  <a:close/>
                  <a:moveTo>
                    <a:pt x="216" y="162"/>
                  </a:moveTo>
                  <a:cubicBezTo>
                    <a:pt x="202" y="159"/>
                    <a:pt x="202" y="159"/>
                    <a:pt x="202" y="159"/>
                  </a:cubicBezTo>
                  <a:cubicBezTo>
                    <a:pt x="204" y="153"/>
                    <a:pt x="205" y="148"/>
                    <a:pt x="205" y="144"/>
                  </a:cubicBezTo>
                  <a:cubicBezTo>
                    <a:pt x="205" y="117"/>
                    <a:pt x="184" y="96"/>
                    <a:pt x="158" y="96"/>
                  </a:cubicBezTo>
                  <a:cubicBezTo>
                    <a:pt x="131" y="96"/>
                    <a:pt x="110" y="117"/>
                    <a:pt x="110" y="144"/>
                  </a:cubicBezTo>
                  <a:cubicBezTo>
                    <a:pt x="110" y="152"/>
                    <a:pt x="114" y="163"/>
                    <a:pt x="120" y="176"/>
                  </a:cubicBezTo>
                  <a:cubicBezTo>
                    <a:pt x="114" y="178"/>
                    <a:pt x="114" y="178"/>
                    <a:pt x="114" y="178"/>
                  </a:cubicBezTo>
                  <a:cubicBezTo>
                    <a:pt x="61" y="157"/>
                    <a:pt x="61" y="157"/>
                    <a:pt x="61" y="157"/>
                  </a:cubicBezTo>
                  <a:cubicBezTo>
                    <a:pt x="61" y="156"/>
                    <a:pt x="60" y="156"/>
                    <a:pt x="60" y="156"/>
                  </a:cubicBezTo>
                  <a:cubicBezTo>
                    <a:pt x="59" y="156"/>
                    <a:pt x="58" y="156"/>
                    <a:pt x="58" y="156"/>
                  </a:cubicBezTo>
                  <a:cubicBezTo>
                    <a:pt x="9" y="175"/>
                    <a:pt x="9" y="175"/>
                    <a:pt x="9" y="175"/>
                  </a:cubicBezTo>
                  <a:cubicBezTo>
                    <a:pt x="9" y="34"/>
                    <a:pt x="9" y="34"/>
                    <a:pt x="9" y="34"/>
                  </a:cubicBezTo>
                  <a:cubicBezTo>
                    <a:pt x="60" y="15"/>
                    <a:pt x="60" y="15"/>
                    <a:pt x="60" y="15"/>
                  </a:cubicBezTo>
                  <a:cubicBezTo>
                    <a:pt x="112" y="37"/>
                    <a:pt x="112" y="37"/>
                    <a:pt x="112" y="37"/>
                  </a:cubicBezTo>
                  <a:cubicBezTo>
                    <a:pt x="113" y="37"/>
                    <a:pt x="115" y="37"/>
                    <a:pt x="116" y="37"/>
                  </a:cubicBezTo>
                  <a:cubicBezTo>
                    <a:pt x="174" y="10"/>
                    <a:pt x="174" y="10"/>
                    <a:pt x="174" y="10"/>
                  </a:cubicBezTo>
                  <a:cubicBezTo>
                    <a:pt x="216" y="20"/>
                    <a:pt x="216" y="20"/>
                    <a:pt x="216" y="20"/>
                  </a:cubicBezTo>
                  <a:lnTo>
                    <a:pt x="216" y="162"/>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0" name="Shape">
              <a:extLst>
                <a:ext uri="{FF2B5EF4-FFF2-40B4-BE49-F238E27FC236}">
                  <a16:creationId xmlns:a16="http://schemas.microsoft.com/office/drawing/2014/main" id="{ACAD3740-3473-4B49-9AC4-CF60BDD5AF06}"/>
                </a:ext>
              </a:extLst>
            </p:cNvPr>
            <p:cNvSpPr>
              <a:spLocks/>
            </p:cNvSpPr>
            <p:nvPr/>
          </p:nvSpPr>
          <p:spPr bwMode="auto">
            <a:xfrm>
              <a:off x="10594331" y="2207891"/>
              <a:ext cx="32102" cy="376046"/>
            </a:xfrm>
            <a:custGeom>
              <a:avLst/>
              <a:gdLst>
                <a:gd name="T0" fmla="*/ 5 w 9"/>
                <a:gd name="T1" fmla="*/ 0 h 105"/>
                <a:gd name="T2" fmla="*/ 0 w 9"/>
                <a:gd name="T3" fmla="*/ 5 h 105"/>
                <a:gd name="T4" fmla="*/ 0 w 9"/>
                <a:gd name="T5" fmla="*/ 101 h 105"/>
                <a:gd name="T6" fmla="*/ 5 w 9"/>
                <a:gd name="T7" fmla="*/ 105 h 105"/>
                <a:gd name="T8" fmla="*/ 9 w 9"/>
                <a:gd name="T9" fmla="*/ 101 h 105"/>
                <a:gd name="T10" fmla="*/ 9 w 9"/>
                <a:gd name="T11" fmla="*/ 5 h 105"/>
                <a:gd name="T12" fmla="*/ 5 w 9"/>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9" h="105">
                  <a:moveTo>
                    <a:pt x="5" y="0"/>
                  </a:moveTo>
                  <a:cubicBezTo>
                    <a:pt x="2" y="0"/>
                    <a:pt x="0" y="2"/>
                    <a:pt x="0" y="5"/>
                  </a:cubicBezTo>
                  <a:cubicBezTo>
                    <a:pt x="0" y="101"/>
                    <a:pt x="0" y="101"/>
                    <a:pt x="0" y="101"/>
                  </a:cubicBezTo>
                  <a:cubicBezTo>
                    <a:pt x="0" y="103"/>
                    <a:pt x="2" y="105"/>
                    <a:pt x="5" y="105"/>
                  </a:cubicBezTo>
                  <a:cubicBezTo>
                    <a:pt x="7" y="105"/>
                    <a:pt x="9" y="103"/>
                    <a:pt x="9" y="101"/>
                  </a:cubicBezTo>
                  <a:cubicBezTo>
                    <a:pt x="9" y="5"/>
                    <a:pt x="9" y="5"/>
                    <a:pt x="9" y="5"/>
                  </a:cubicBezTo>
                  <a:cubicBezTo>
                    <a:pt x="9" y="2"/>
                    <a:pt x="7" y="0"/>
                    <a:pt x="5"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1" name="Shape">
              <a:extLst>
                <a:ext uri="{FF2B5EF4-FFF2-40B4-BE49-F238E27FC236}">
                  <a16:creationId xmlns:a16="http://schemas.microsoft.com/office/drawing/2014/main" id="{C219E1A0-FFBD-40FB-BDDB-D129C613937C}"/>
                </a:ext>
              </a:extLst>
            </p:cNvPr>
            <p:cNvSpPr>
              <a:spLocks/>
            </p:cNvSpPr>
            <p:nvPr/>
          </p:nvSpPr>
          <p:spPr bwMode="auto">
            <a:xfrm>
              <a:off x="10786916" y="2272094"/>
              <a:ext cx="36688" cy="167386"/>
            </a:xfrm>
            <a:custGeom>
              <a:avLst/>
              <a:gdLst>
                <a:gd name="T0" fmla="*/ 5 w 10"/>
                <a:gd name="T1" fmla="*/ 0 h 47"/>
                <a:gd name="T2" fmla="*/ 0 w 10"/>
                <a:gd name="T3" fmla="*/ 5 h 47"/>
                <a:gd name="T4" fmla="*/ 0 w 10"/>
                <a:gd name="T5" fmla="*/ 42 h 47"/>
                <a:gd name="T6" fmla="*/ 5 w 10"/>
                <a:gd name="T7" fmla="*/ 47 h 47"/>
                <a:gd name="T8" fmla="*/ 10 w 10"/>
                <a:gd name="T9" fmla="*/ 42 h 47"/>
                <a:gd name="T10" fmla="*/ 10 w 10"/>
                <a:gd name="T11" fmla="*/ 5 h 47"/>
                <a:gd name="T12" fmla="*/ 5 w 10"/>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 h="47">
                  <a:moveTo>
                    <a:pt x="5" y="0"/>
                  </a:moveTo>
                  <a:cubicBezTo>
                    <a:pt x="2" y="0"/>
                    <a:pt x="0" y="3"/>
                    <a:pt x="0" y="5"/>
                  </a:cubicBezTo>
                  <a:cubicBezTo>
                    <a:pt x="0" y="42"/>
                    <a:pt x="0" y="42"/>
                    <a:pt x="0" y="42"/>
                  </a:cubicBezTo>
                  <a:cubicBezTo>
                    <a:pt x="0" y="44"/>
                    <a:pt x="2" y="47"/>
                    <a:pt x="5" y="47"/>
                  </a:cubicBezTo>
                  <a:cubicBezTo>
                    <a:pt x="8" y="47"/>
                    <a:pt x="10" y="44"/>
                    <a:pt x="10" y="42"/>
                  </a:cubicBezTo>
                  <a:cubicBezTo>
                    <a:pt x="10" y="5"/>
                    <a:pt x="10" y="5"/>
                    <a:pt x="10" y="5"/>
                  </a:cubicBezTo>
                  <a:cubicBezTo>
                    <a:pt x="10" y="3"/>
                    <a:pt x="8" y="0"/>
                    <a:pt x="5" y="0"/>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2" name="Shape">
              <a:extLst>
                <a:ext uri="{FF2B5EF4-FFF2-40B4-BE49-F238E27FC236}">
                  <a16:creationId xmlns:a16="http://schemas.microsoft.com/office/drawing/2014/main" id="{90BBAAC6-4BC3-412F-A617-EFCDDBEE4128}"/>
                </a:ext>
              </a:extLst>
            </p:cNvPr>
            <p:cNvSpPr>
              <a:spLocks/>
            </p:cNvSpPr>
            <p:nvPr/>
          </p:nvSpPr>
          <p:spPr bwMode="auto">
            <a:xfrm>
              <a:off x="11002438" y="2182673"/>
              <a:ext cx="36688" cy="206367"/>
            </a:xfrm>
            <a:custGeom>
              <a:avLst/>
              <a:gdLst>
                <a:gd name="T0" fmla="*/ 0 w 10"/>
                <a:gd name="T1" fmla="*/ 5 h 58"/>
                <a:gd name="T2" fmla="*/ 0 w 10"/>
                <a:gd name="T3" fmla="*/ 53 h 58"/>
                <a:gd name="T4" fmla="*/ 5 w 10"/>
                <a:gd name="T5" fmla="*/ 58 h 58"/>
                <a:gd name="T6" fmla="*/ 10 w 10"/>
                <a:gd name="T7" fmla="*/ 53 h 58"/>
                <a:gd name="T8" fmla="*/ 10 w 10"/>
                <a:gd name="T9" fmla="*/ 5 h 58"/>
                <a:gd name="T10" fmla="*/ 5 w 10"/>
                <a:gd name="T11" fmla="*/ 0 h 58"/>
                <a:gd name="T12" fmla="*/ 0 w 10"/>
                <a:gd name="T13" fmla="*/ 5 h 58"/>
              </a:gdLst>
              <a:ahLst/>
              <a:cxnLst>
                <a:cxn ang="0">
                  <a:pos x="T0" y="T1"/>
                </a:cxn>
                <a:cxn ang="0">
                  <a:pos x="T2" y="T3"/>
                </a:cxn>
                <a:cxn ang="0">
                  <a:pos x="T4" y="T5"/>
                </a:cxn>
                <a:cxn ang="0">
                  <a:pos x="T6" y="T7"/>
                </a:cxn>
                <a:cxn ang="0">
                  <a:pos x="T8" y="T9"/>
                </a:cxn>
                <a:cxn ang="0">
                  <a:pos x="T10" y="T11"/>
                </a:cxn>
                <a:cxn ang="0">
                  <a:pos x="T12" y="T13"/>
                </a:cxn>
              </a:cxnLst>
              <a:rect l="0" t="0" r="r" b="b"/>
              <a:pathLst>
                <a:path w="10" h="58">
                  <a:moveTo>
                    <a:pt x="0" y="5"/>
                  </a:moveTo>
                  <a:cubicBezTo>
                    <a:pt x="0" y="53"/>
                    <a:pt x="0" y="53"/>
                    <a:pt x="0" y="53"/>
                  </a:cubicBezTo>
                  <a:cubicBezTo>
                    <a:pt x="0" y="56"/>
                    <a:pt x="2" y="58"/>
                    <a:pt x="5" y="58"/>
                  </a:cubicBezTo>
                  <a:cubicBezTo>
                    <a:pt x="8" y="58"/>
                    <a:pt x="10" y="56"/>
                    <a:pt x="10" y="53"/>
                  </a:cubicBezTo>
                  <a:cubicBezTo>
                    <a:pt x="10" y="5"/>
                    <a:pt x="10" y="5"/>
                    <a:pt x="10" y="5"/>
                  </a:cubicBezTo>
                  <a:cubicBezTo>
                    <a:pt x="10" y="2"/>
                    <a:pt x="8" y="0"/>
                    <a:pt x="5" y="0"/>
                  </a:cubicBezTo>
                  <a:cubicBezTo>
                    <a:pt x="2" y="0"/>
                    <a:pt x="0" y="2"/>
                    <a:pt x="0" y="5"/>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sp>
          <p:nvSpPr>
            <p:cNvPr id="53" name="Shape">
              <a:extLst>
                <a:ext uri="{FF2B5EF4-FFF2-40B4-BE49-F238E27FC236}">
                  <a16:creationId xmlns:a16="http://schemas.microsoft.com/office/drawing/2014/main" id="{C4BC9350-DD02-4490-9920-CF0A33BAECDF}"/>
                </a:ext>
              </a:extLst>
            </p:cNvPr>
            <p:cNvSpPr>
              <a:spLocks noEditPoints="1"/>
            </p:cNvSpPr>
            <p:nvPr/>
          </p:nvSpPr>
          <p:spPr bwMode="auto">
            <a:xfrm>
              <a:off x="10899320" y="2515141"/>
              <a:ext cx="123821" cy="128406"/>
            </a:xfrm>
            <a:custGeom>
              <a:avLst/>
              <a:gdLst>
                <a:gd name="T0" fmla="*/ 18 w 35"/>
                <a:gd name="T1" fmla="*/ 0 h 36"/>
                <a:gd name="T2" fmla="*/ 0 w 35"/>
                <a:gd name="T3" fmla="*/ 18 h 36"/>
                <a:gd name="T4" fmla="*/ 18 w 35"/>
                <a:gd name="T5" fmla="*/ 36 h 36"/>
                <a:gd name="T6" fmla="*/ 35 w 35"/>
                <a:gd name="T7" fmla="*/ 18 h 36"/>
                <a:gd name="T8" fmla="*/ 18 w 35"/>
                <a:gd name="T9" fmla="*/ 0 h 36"/>
                <a:gd name="T10" fmla="*/ 18 w 35"/>
                <a:gd name="T11" fmla="*/ 27 h 36"/>
                <a:gd name="T12" fmla="*/ 9 w 35"/>
                <a:gd name="T13" fmla="*/ 18 h 36"/>
                <a:gd name="T14" fmla="*/ 18 w 35"/>
                <a:gd name="T15" fmla="*/ 10 h 36"/>
                <a:gd name="T16" fmla="*/ 26 w 35"/>
                <a:gd name="T17" fmla="*/ 18 h 36"/>
                <a:gd name="T18" fmla="*/ 18 w 35"/>
                <a:gd name="T19"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6">
                  <a:moveTo>
                    <a:pt x="18" y="0"/>
                  </a:moveTo>
                  <a:cubicBezTo>
                    <a:pt x="8" y="0"/>
                    <a:pt x="0" y="8"/>
                    <a:pt x="0" y="18"/>
                  </a:cubicBezTo>
                  <a:cubicBezTo>
                    <a:pt x="0" y="28"/>
                    <a:pt x="8" y="36"/>
                    <a:pt x="18" y="36"/>
                  </a:cubicBezTo>
                  <a:cubicBezTo>
                    <a:pt x="27" y="36"/>
                    <a:pt x="35" y="28"/>
                    <a:pt x="35" y="18"/>
                  </a:cubicBezTo>
                  <a:cubicBezTo>
                    <a:pt x="35" y="8"/>
                    <a:pt x="27" y="0"/>
                    <a:pt x="18" y="0"/>
                  </a:cubicBezTo>
                  <a:close/>
                  <a:moveTo>
                    <a:pt x="18" y="27"/>
                  </a:moveTo>
                  <a:cubicBezTo>
                    <a:pt x="13" y="27"/>
                    <a:pt x="9" y="23"/>
                    <a:pt x="9" y="18"/>
                  </a:cubicBezTo>
                  <a:cubicBezTo>
                    <a:pt x="9" y="14"/>
                    <a:pt x="13" y="10"/>
                    <a:pt x="18" y="10"/>
                  </a:cubicBezTo>
                  <a:cubicBezTo>
                    <a:pt x="22" y="10"/>
                    <a:pt x="26" y="14"/>
                    <a:pt x="26" y="18"/>
                  </a:cubicBezTo>
                  <a:cubicBezTo>
                    <a:pt x="26" y="23"/>
                    <a:pt x="22" y="27"/>
                    <a:pt x="18" y="27"/>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cs typeface="Arial" charset="0"/>
              </a:endParaRPr>
            </a:p>
          </p:txBody>
        </p:sp>
      </p:grpSp>
      <p:sp>
        <p:nvSpPr>
          <p:cNvPr id="7" name="Heading">
            <a:extLst>
              <a:ext uri="{FF2B5EF4-FFF2-40B4-BE49-F238E27FC236}">
                <a16:creationId xmlns:a16="http://schemas.microsoft.com/office/drawing/2014/main" id="{B3EAF1F9-F55F-4CA5-B3AE-B7BF5D4D8828}"/>
              </a:ext>
            </a:extLst>
          </p:cNvPr>
          <p:cNvSpPr>
            <a:spLocks noGrp="1"/>
          </p:cNvSpPr>
          <p:nvPr>
            <p:ph type="body" sz="quarter" idx="20" hasCustomPrompt="1"/>
          </p:nvPr>
        </p:nvSpPr>
        <p:spPr>
          <a:xfrm>
            <a:off x="543894" y="1957603"/>
            <a:ext cx="2065956" cy="831850"/>
          </a:xfrm>
          <a:prstGeom prst="rect">
            <a:avLst/>
          </a:prstGeom>
        </p:spPr>
        <p:txBody>
          <a:bodyPr/>
          <a:lstStyle>
            <a:lvl1pPr marL="0" indent="0" algn="l" defTabSz="914400" rtl="0" eaLnBrk="1" latinLnBrk="0" hangingPunct="1">
              <a:spcAft>
                <a:spcPts val="1200"/>
              </a:spcAft>
              <a:buNone/>
              <a:defRPr lang="en-US" sz="3200" b="0" kern="1200" spc="300" dirty="0" smtClean="0">
                <a:solidFill>
                  <a:schemeClr val="tx1"/>
                </a:solidFill>
                <a:latin typeface="Calibri Light" panose="020F0302020204030204" pitchFamily="34" charset="0"/>
                <a:ea typeface="Verdana" panose="020B0604030504040204" pitchFamily="34" charset="0"/>
                <a:cs typeface="Calibri Light" panose="020F0302020204030204" pitchFamily="34" charset="0"/>
              </a:defRPr>
            </a:lvl1pPr>
          </a:lstStyle>
          <a:p>
            <a:pPr marL="0" lvl="0" indent="0" algn="l" defTabSz="914400" rtl="0" eaLnBrk="1" latinLnBrk="0" hangingPunct="1">
              <a:lnSpc>
                <a:spcPct val="90000"/>
              </a:lnSpc>
              <a:spcBef>
                <a:spcPts val="1000"/>
              </a:spcBef>
              <a:spcAft>
                <a:spcPts val="1200"/>
              </a:spcAft>
              <a:buFont typeface="Arial" panose="020B0604020202020204" pitchFamily="34" charset="0"/>
              <a:buNone/>
            </a:pPr>
            <a:r>
              <a:rPr lang="en-US"/>
              <a:t>CURRENT STATE</a:t>
            </a:r>
          </a:p>
        </p:txBody>
      </p:sp>
      <p:sp>
        <p:nvSpPr>
          <p:cNvPr id="10" name="Text">
            <a:extLst>
              <a:ext uri="{FF2B5EF4-FFF2-40B4-BE49-F238E27FC236}">
                <a16:creationId xmlns:a16="http://schemas.microsoft.com/office/drawing/2014/main" id="{50397486-9B97-49AF-BD1F-A8D447705922}"/>
              </a:ext>
            </a:extLst>
          </p:cNvPr>
          <p:cNvSpPr>
            <a:spLocks noGrp="1"/>
          </p:cNvSpPr>
          <p:nvPr>
            <p:ph type="body" sz="quarter" idx="22" hasCustomPrompt="1"/>
          </p:nvPr>
        </p:nvSpPr>
        <p:spPr>
          <a:xfrm>
            <a:off x="914400" y="3203575"/>
            <a:ext cx="4562374" cy="1270000"/>
          </a:xfrm>
          <a:prstGeom prst="rect">
            <a:avLst/>
          </a:prstGeom>
        </p:spPr>
        <p:txBody>
          <a:bodyPr/>
          <a:lstStyle>
            <a:lvl1pPr marL="285750" indent="-285750">
              <a:spcBef>
                <a:spcPts val="0"/>
              </a:spcBef>
              <a:spcAft>
                <a:spcPts val="1800"/>
              </a:spcAft>
              <a:buFont typeface="Arial" panose="020B0604020202020204" pitchFamily="34" charset="0"/>
              <a:buChar char="•"/>
              <a:defRPr sz="1400"/>
            </a:lvl1pPr>
            <a:lvl2pPr marL="457200" indent="0">
              <a:buNone/>
              <a:defRPr/>
            </a:lvl2pPr>
          </a:lstStyle>
          <a:p>
            <a:pPr lvl="0"/>
            <a:r>
              <a:rPr lang="en-US"/>
              <a:t>Bulleted list where the first few words of each bullet are bolded</a:t>
            </a:r>
          </a:p>
        </p:txBody>
      </p:sp>
      <p:sp>
        <p:nvSpPr>
          <p:cNvPr id="55" name="Heading">
            <a:extLst>
              <a:ext uri="{FF2B5EF4-FFF2-40B4-BE49-F238E27FC236}">
                <a16:creationId xmlns:a16="http://schemas.microsoft.com/office/drawing/2014/main" id="{3031ED24-928E-4BB5-88B6-E2A2DC126DB5}"/>
              </a:ext>
            </a:extLst>
          </p:cNvPr>
          <p:cNvSpPr>
            <a:spLocks noGrp="1"/>
          </p:cNvSpPr>
          <p:nvPr>
            <p:ph type="body" sz="quarter" idx="21" hasCustomPrompt="1"/>
          </p:nvPr>
        </p:nvSpPr>
        <p:spPr>
          <a:xfrm>
            <a:off x="6353590" y="2013763"/>
            <a:ext cx="3342860" cy="831850"/>
          </a:xfrm>
          <a:prstGeom prst="rect">
            <a:avLst/>
          </a:prstGeom>
        </p:spPr>
        <p:txBody>
          <a:bodyPr/>
          <a:lstStyle>
            <a:lvl1pPr marL="0" indent="0" algn="l" defTabSz="914400" rtl="0" eaLnBrk="1" latinLnBrk="0" hangingPunct="1">
              <a:spcAft>
                <a:spcPts val="1200"/>
              </a:spcAft>
              <a:buNone/>
              <a:defRPr lang="en-US" sz="3200" b="0" kern="1200" spc="300" dirty="0" smtClean="0">
                <a:solidFill>
                  <a:schemeClr val="tx1"/>
                </a:solidFill>
                <a:latin typeface="Calibri Light" panose="020F0302020204030204" pitchFamily="34" charset="0"/>
                <a:ea typeface="Verdana" panose="020B0604030504040204" pitchFamily="34" charset="0"/>
                <a:cs typeface="Calibri Light" panose="020F0302020204030204" pitchFamily="34" charset="0"/>
              </a:defRPr>
            </a:lvl1pPr>
          </a:lstStyle>
          <a:p>
            <a:pPr marL="0" lvl="0" indent="0" algn="l" defTabSz="914400" rtl="0" eaLnBrk="1" latinLnBrk="0" hangingPunct="1">
              <a:lnSpc>
                <a:spcPct val="90000"/>
              </a:lnSpc>
              <a:spcBef>
                <a:spcPts val="1000"/>
              </a:spcBef>
              <a:spcAft>
                <a:spcPts val="1200"/>
              </a:spcAft>
              <a:buFont typeface="Arial" panose="020B0604020202020204" pitchFamily="34" charset="0"/>
              <a:buNone/>
            </a:pPr>
            <a:r>
              <a:rPr lang="en-US"/>
              <a:t>PROPOSED FUTURE STATE</a:t>
            </a:r>
          </a:p>
        </p:txBody>
      </p:sp>
      <p:sp>
        <p:nvSpPr>
          <p:cNvPr id="58" name="Text">
            <a:extLst>
              <a:ext uri="{FF2B5EF4-FFF2-40B4-BE49-F238E27FC236}">
                <a16:creationId xmlns:a16="http://schemas.microsoft.com/office/drawing/2014/main" id="{7FCE15D1-6562-4AA4-9092-B7ECA43782EA}"/>
              </a:ext>
            </a:extLst>
          </p:cNvPr>
          <p:cNvSpPr>
            <a:spLocks noGrp="1"/>
          </p:cNvSpPr>
          <p:nvPr>
            <p:ph type="body" sz="quarter" idx="23" hasCustomPrompt="1"/>
          </p:nvPr>
        </p:nvSpPr>
        <p:spPr>
          <a:xfrm>
            <a:off x="6699183" y="3203575"/>
            <a:ext cx="4872104" cy="1270000"/>
          </a:xfrm>
          <a:prstGeom prst="rect">
            <a:avLst/>
          </a:prstGeom>
        </p:spPr>
        <p:txBody>
          <a:bodyPr/>
          <a:lstStyle>
            <a:lvl1pPr marL="285750" indent="-285750">
              <a:spcBef>
                <a:spcPts val="0"/>
              </a:spcBef>
              <a:spcAft>
                <a:spcPts val="1800"/>
              </a:spcAft>
              <a:buFont typeface="Arial" panose="020B0604020202020204" pitchFamily="34" charset="0"/>
              <a:buChar char="•"/>
              <a:defRPr sz="1400"/>
            </a:lvl1pPr>
            <a:lvl2pPr marL="457200" indent="0">
              <a:buNone/>
              <a:defRPr/>
            </a:lvl2pPr>
          </a:lstStyle>
          <a:p>
            <a:pPr lvl="0"/>
            <a:r>
              <a:rPr lang="en-US"/>
              <a:t>Bulleted list where the first few words of each bullet are bolded</a:t>
            </a:r>
          </a:p>
        </p:txBody>
      </p:sp>
      <p:sp>
        <p:nvSpPr>
          <p:cNvPr id="60" name="Slide Number">
            <a:extLst>
              <a:ext uri="{FF2B5EF4-FFF2-40B4-BE49-F238E27FC236}">
                <a16:creationId xmlns:a16="http://schemas.microsoft.com/office/drawing/2014/main" id="{73A1A494-853C-4B87-A6C9-FBF025F188AF}"/>
              </a:ext>
              <a:ext uri="{C183D7F6-B498-43B3-948B-1728B52AA6E4}">
                <adec:decorative xmlns:adec="http://schemas.microsoft.com/office/drawing/2017/decorative" val="1"/>
              </a:ext>
            </a:extLst>
          </p:cNvPr>
          <p:cNvSpPr txBox="1">
            <a:spLocks/>
          </p:cNvSpPr>
          <p:nvPr/>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9922337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3" name="Deck Title">
            <a:extLst>
              <a:ext uri="{FF2B5EF4-FFF2-40B4-BE49-F238E27FC236}">
                <a16:creationId xmlns:a16="http://schemas.microsoft.com/office/drawing/2014/main" id="{89CBB367-C9FE-46C3-90B9-8F0F2C05B54E}"/>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5" name="Title">
            <a:extLst>
              <a:ext uri="{FF2B5EF4-FFF2-40B4-BE49-F238E27FC236}">
                <a16:creationId xmlns:a16="http://schemas.microsoft.com/office/drawing/2014/main" id="{D8E3563E-D89A-45B4-9A47-4851FE97D02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4" name="Subtitle">
            <a:extLst>
              <a:ext uri="{FF2B5EF4-FFF2-40B4-BE49-F238E27FC236}">
                <a16:creationId xmlns:a16="http://schemas.microsoft.com/office/drawing/2014/main" id="{F09E3BF6-A98D-418D-9B86-DFCE36D53C4B}"/>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52277" y="1828800"/>
            <a:ext cx="11151015" cy="4143472"/>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2" name="Text">
            <a:extLst>
              <a:ext uri="{FF2B5EF4-FFF2-40B4-BE49-F238E27FC236}">
                <a16:creationId xmlns:a16="http://schemas.microsoft.com/office/drawing/2014/main" id="{C5729119-218F-4B6B-8794-962762AAD70C}"/>
              </a:ext>
            </a:extLst>
          </p:cNvPr>
          <p:cNvSpPr>
            <a:spLocks noGrp="1"/>
          </p:cNvSpPr>
          <p:nvPr>
            <p:ph type="body" sz="quarter" idx="49" hasCustomPrompt="1"/>
          </p:nvPr>
        </p:nvSpPr>
        <p:spPr>
          <a:xfrm>
            <a:off x="450850" y="6175375"/>
            <a:ext cx="11151015" cy="365125"/>
          </a:xfrm>
          <a:prstGeom prst="rect">
            <a:avLst/>
          </a:prstGeom>
          <a:solidFill>
            <a:schemeClr val="accent1"/>
          </a:solidFill>
          <a:ln>
            <a:noFill/>
          </a:ln>
        </p:spPr>
        <p:txBody>
          <a:bodyPr anchor="ctr"/>
          <a:lstStyle>
            <a:lvl1pPr marL="0" indent="0">
              <a:buNone/>
              <a:defRPr sz="1400">
                <a:solidFill>
                  <a:schemeClr val="bg1"/>
                </a:solidFill>
              </a:defRPr>
            </a:lvl1pPr>
          </a:lstStyle>
          <a:p>
            <a:pPr lvl="0"/>
            <a:r>
              <a:rPr lang="en-US"/>
              <a:t>Key takeaway that is one line of text</a:t>
            </a:r>
          </a:p>
        </p:txBody>
      </p:sp>
      <p:sp>
        <p:nvSpPr>
          <p:cNvPr id="10" name="Slide Number">
            <a:extLst>
              <a:ext uri="{FF2B5EF4-FFF2-40B4-BE49-F238E27FC236}">
                <a16:creationId xmlns:a16="http://schemas.microsoft.com/office/drawing/2014/main" id="{DCA03167-15F3-4EE5-AE70-695D9C527624}"/>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0168547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14" name="Deck Title">
            <a:extLst>
              <a:ext uri="{FF2B5EF4-FFF2-40B4-BE49-F238E27FC236}">
                <a16:creationId xmlns:a16="http://schemas.microsoft.com/office/drawing/2014/main" id="{0F00879E-D1D2-4606-9F78-21A1E22E2AEA}"/>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8" name="Title">
            <a:extLst>
              <a:ext uri="{FF2B5EF4-FFF2-40B4-BE49-F238E27FC236}">
                <a16:creationId xmlns:a16="http://schemas.microsoft.com/office/drawing/2014/main" id="{F6CC9F7B-5927-4C47-9782-2B3367E02A51}"/>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466B0D44-200D-4155-BF19-7697CF61A11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52277" y="1898482"/>
            <a:ext cx="7404308"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630789" y="2067366"/>
            <a:ext cx="7052060"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5" name="Shape">
            <a:extLst>
              <a:ext uri="{FF2B5EF4-FFF2-40B4-BE49-F238E27FC236}">
                <a16:creationId xmlns:a16="http://schemas.microsoft.com/office/drawing/2014/main" id="{748C2AF2-91E8-4D0B-80B1-22C901736C3B}"/>
              </a:ext>
              <a:ext uri="{C183D7F6-B498-43B3-948B-1728B52AA6E4}">
                <adec:decorative xmlns:adec="http://schemas.microsoft.com/office/drawing/2017/decorative" val="1"/>
              </a:ext>
            </a:extLst>
          </p:cNvPr>
          <p:cNvSpPr/>
          <p:nvPr userDrawn="1"/>
        </p:nvSpPr>
        <p:spPr>
          <a:xfrm>
            <a:off x="7945693" y="1898481"/>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a:extLst>
              <a:ext uri="{FF2B5EF4-FFF2-40B4-BE49-F238E27FC236}">
                <a16:creationId xmlns:a16="http://schemas.microsoft.com/office/drawing/2014/main" id="{0A063F25-1ADB-43B5-A4FF-476FAE6567AA}"/>
              </a:ext>
            </a:extLst>
          </p:cNvPr>
          <p:cNvSpPr>
            <a:spLocks noGrp="1"/>
          </p:cNvSpPr>
          <p:nvPr>
            <p:ph type="chart" sz="quarter" idx="51" hasCustomPrompt="1"/>
          </p:nvPr>
        </p:nvSpPr>
        <p:spPr>
          <a:xfrm>
            <a:off x="8119429" y="2067365"/>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2" name="Slide Number">
            <a:extLst>
              <a:ext uri="{FF2B5EF4-FFF2-40B4-BE49-F238E27FC236}">
                <a16:creationId xmlns:a16="http://schemas.microsoft.com/office/drawing/2014/main" id="{ED8A5876-8E3D-42AA-965C-4E1FDA7CEF03}"/>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2284408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harts with Key Takeaways">
    <p:spTree>
      <p:nvGrpSpPr>
        <p:cNvPr id="1" name=""/>
        <p:cNvGrpSpPr/>
        <p:nvPr/>
      </p:nvGrpSpPr>
      <p:grpSpPr>
        <a:xfrm>
          <a:off x="0" y="0"/>
          <a:ext cx="0" cy="0"/>
          <a:chOff x="0" y="0"/>
          <a:chExt cx="0" cy="0"/>
        </a:xfrm>
      </p:grpSpPr>
      <p:sp>
        <p:nvSpPr>
          <p:cNvPr id="17" name="Deck Title">
            <a:extLst>
              <a:ext uri="{FF2B5EF4-FFF2-40B4-BE49-F238E27FC236}">
                <a16:creationId xmlns:a16="http://schemas.microsoft.com/office/drawing/2014/main" id="{15BA1B44-977C-4702-89C5-BFD0CDDD3756}"/>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2" name="Title">
            <a:extLst>
              <a:ext uri="{FF2B5EF4-FFF2-40B4-BE49-F238E27FC236}">
                <a16:creationId xmlns:a16="http://schemas.microsoft.com/office/drawing/2014/main" id="{437D9F27-8A0C-42E6-8224-2D4F5FB089BB}"/>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1" name="Subtitle">
            <a:extLst>
              <a:ext uri="{FF2B5EF4-FFF2-40B4-BE49-F238E27FC236}">
                <a16:creationId xmlns:a16="http://schemas.microsoft.com/office/drawing/2014/main" id="{7B5BFD57-3D72-4570-B43A-DCD7C7A978EA}"/>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0" name="Shape">
            <a:extLst>
              <a:ext uri="{FF2B5EF4-FFF2-40B4-BE49-F238E27FC236}">
                <a16:creationId xmlns:a16="http://schemas.microsoft.com/office/drawing/2014/main" id="{7C53571F-3BA4-4C18-885C-8C342DA29C35}"/>
              </a:ext>
              <a:ext uri="{C183D7F6-B498-43B3-948B-1728B52AA6E4}">
                <adec:decorative xmlns:adec="http://schemas.microsoft.com/office/drawing/2017/decorative" val="1"/>
              </a:ext>
            </a:extLst>
          </p:cNvPr>
          <p:cNvSpPr/>
          <p:nvPr userDrawn="1"/>
        </p:nvSpPr>
        <p:spPr>
          <a:xfrm>
            <a:off x="452277" y="1878273"/>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3" name="Heading">
            <a:extLst>
              <a:ext uri="{FF2B5EF4-FFF2-40B4-BE49-F238E27FC236}">
                <a16:creationId xmlns:a16="http://schemas.microsoft.com/office/drawing/2014/main" id="{C24B576C-7205-4D94-B177-3ACA137B3B4B}"/>
              </a:ext>
            </a:extLst>
          </p:cNvPr>
          <p:cNvSpPr>
            <a:spLocks noGrp="1"/>
          </p:cNvSpPr>
          <p:nvPr>
            <p:ph type="body" sz="quarter" idx="36" hasCustomPrompt="1"/>
          </p:nvPr>
        </p:nvSpPr>
        <p:spPr>
          <a:xfrm>
            <a:off x="527864" y="1989615"/>
            <a:ext cx="350227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 Title</a:t>
            </a:r>
          </a:p>
        </p:txBody>
      </p:sp>
      <p:sp>
        <p:nvSpPr>
          <p:cNvPr id="34" name="Text">
            <a:extLst>
              <a:ext uri="{FF2B5EF4-FFF2-40B4-BE49-F238E27FC236}">
                <a16:creationId xmlns:a16="http://schemas.microsoft.com/office/drawing/2014/main" id="{F776DB62-6A46-4963-9FAB-8A7AE2E42696}"/>
              </a:ext>
            </a:extLst>
          </p:cNvPr>
          <p:cNvSpPr>
            <a:spLocks noGrp="1"/>
          </p:cNvSpPr>
          <p:nvPr>
            <p:ph type="body" sz="quarter" idx="29" hasCustomPrompt="1"/>
          </p:nvPr>
        </p:nvSpPr>
        <p:spPr>
          <a:xfrm>
            <a:off x="527864" y="2305346"/>
            <a:ext cx="3497385"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8" name="Text">
            <a:extLst>
              <a:ext uri="{FF2B5EF4-FFF2-40B4-BE49-F238E27FC236}">
                <a16:creationId xmlns:a16="http://schemas.microsoft.com/office/drawing/2014/main" id="{2C0FDF08-317F-4F80-A895-960ECABEF2AE}"/>
              </a:ext>
            </a:extLst>
          </p:cNvPr>
          <p:cNvSpPr>
            <a:spLocks noGrp="1"/>
          </p:cNvSpPr>
          <p:nvPr>
            <p:ph type="body" sz="quarter" idx="50" hasCustomPrompt="1"/>
          </p:nvPr>
        </p:nvSpPr>
        <p:spPr>
          <a:xfrm>
            <a:off x="821493" y="2966449"/>
            <a:ext cx="3203756" cy="3187694"/>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defRPr>
            </a:lvl1pPr>
            <a:lvl2pPr marL="457200" indent="0">
              <a:buNone/>
              <a:defRPr/>
            </a:lvl2pPr>
          </a:lstStyle>
          <a:p>
            <a:pPr lvl="0"/>
            <a:r>
              <a:rPr lang="en-US"/>
              <a:t>Bulleted list of key takeaways – recommend bolding the first few words of each bullet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198985" y="1878274"/>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2047158"/>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5" name="Shape">
            <a:extLst>
              <a:ext uri="{FF2B5EF4-FFF2-40B4-BE49-F238E27FC236}">
                <a16:creationId xmlns:a16="http://schemas.microsoft.com/office/drawing/2014/main" id="{748C2AF2-91E8-4D0B-80B1-22C901736C3B}"/>
              </a:ext>
              <a:ext uri="{C183D7F6-B498-43B3-948B-1728B52AA6E4}">
                <adec:decorative xmlns:adec="http://schemas.microsoft.com/office/drawing/2017/decorative" val="1"/>
              </a:ext>
            </a:extLst>
          </p:cNvPr>
          <p:cNvSpPr/>
          <p:nvPr userDrawn="1"/>
        </p:nvSpPr>
        <p:spPr>
          <a:xfrm>
            <a:off x="7945693" y="1878273"/>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a:extLst>
              <a:ext uri="{FF2B5EF4-FFF2-40B4-BE49-F238E27FC236}">
                <a16:creationId xmlns:a16="http://schemas.microsoft.com/office/drawing/2014/main" id="{0A063F25-1ADB-43B5-A4FF-476FAE6567AA}"/>
              </a:ext>
            </a:extLst>
          </p:cNvPr>
          <p:cNvSpPr>
            <a:spLocks noGrp="1"/>
          </p:cNvSpPr>
          <p:nvPr>
            <p:ph type="chart" sz="quarter" idx="51" hasCustomPrompt="1"/>
          </p:nvPr>
        </p:nvSpPr>
        <p:spPr>
          <a:xfrm>
            <a:off x="8119429" y="2047157"/>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19" name="Slide Number">
            <a:extLst>
              <a:ext uri="{FF2B5EF4-FFF2-40B4-BE49-F238E27FC236}">
                <a16:creationId xmlns:a16="http://schemas.microsoft.com/office/drawing/2014/main" id="{89EEFFA7-1B4D-4490-B487-1177F2390591}"/>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051451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FD984-E191-46E5-A204-B416F43084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9F83A-833B-4C35-9961-1688CAB9B7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95987F-D4A6-4965-AD06-50E6CB5F6E4B}"/>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5" name="Footer Placeholder 4">
            <a:extLst>
              <a:ext uri="{FF2B5EF4-FFF2-40B4-BE49-F238E27FC236}">
                <a16:creationId xmlns:a16="http://schemas.microsoft.com/office/drawing/2014/main" id="{E51A513B-C659-4705-AA54-F4D1FD37F9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E42D9-307A-4234-9268-71116F586D2D}"/>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27462354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hree Charts">
    <p:spTree>
      <p:nvGrpSpPr>
        <p:cNvPr id="1" name=""/>
        <p:cNvGrpSpPr/>
        <p:nvPr/>
      </p:nvGrpSpPr>
      <p:grpSpPr>
        <a:xfrm>
          <a:off x="0" y="0"/>
          <a:ext cx="0" cy="0"/>
          <a:chOff x="0" y="0"/>
          <a:chExt cx="0" cy="0"/>
        </a:xfrm>
      </p:grpSpPr>
      <p:sp>
        <p:nvSpPr>
          <p:cNvPr id="16" name="Deck Title">
            <a:extLst>
              <a:ext uri="{FF2B5EF4-FFF2-40B4-BE49-F238E27FC236}">
                <a16:creationId xmlns:a16="http://schemas.microsoft.com/office/drawing/2014/main" id="{89267FE9-EC23-4E3A-8739-6DCF52A3CCF1}"/>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8" name="Title">
            <a:extLst>
              <a:ext uri="{FF2B5EF4-FFF2-40B4-BE49-F238E27FC236}">
                <a16:creationId xmlns:a16="http://schemas.microsoft.com/office/drawing/2014/main" id="{2E50B212-8AB9-485E-81E1-D165E990920B}"/>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E16070C8-D910-4217-9B30-72F8AE046D20}"/>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52277" y="1918690"/>
            <a:ext cx="7404308"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630789" y="2087574"/>
            <a:ext cx="7052060"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918691"/>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87575"/>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87095"/>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55979"/>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4" name="Slide Number">
            <a:extLst>
              <a:ext uri="{FF2B5EF4-FFF2-40B4-BE49-F238E27FC236}">
                <a16:creationId xmlns:a16="http://schemas.microsoft.com/office/drawing/2014/main" id="{C82DD3D8-7A7B-4543-8ECB-5CB0F43DDE34}"/>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90605842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hree Charts with Key Takeaways">
    <p:spTree>
      <p:nvGrpSpPr>
        <p:cNvPr id="1" name=""/>
        <p:cNvGrpSpPr/>
        <p:nvPr/>
      </p:nvGrpSpPr>
      <p:grpSpPr>
        <a:xfrm>
          <a:off x="0" y="0"/>
          <a:ext cx="0" cy="0"/>
          <a:chOff x="0" y="0"/>
          <a:chExt cx="0" cy="0"/>
        </a:xfrm>
      </p:grpSpPr>
      <p:sp>
        <p:nvSpPr>
          <p:cNvPr id="17" name="Deck Title">
            <a:extLst>
              <a:ext uri="{FF2B5EF4-FFF2-40B4-BE49-F238E27FC236}">
                <a16:creationId xmlns:a16="http://schemas.microsoft.com/office/drawing/2014/main" id="{9887A802-A727-427A-9614-96649A0EAEE6}"/>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3" name="Title">
            <a:extLst>
              <a:ext uri="{FF2B5EF4-FFF2-40B4-BE49-F238E27FC236}">
                <a16:creationId xmlns:a16="http://schemas.microsoft.com/office/drawing/2014/main" id="{CDA188E8-F1F6-4067-9267-B99A76E42634}"/>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1" name="Subtitle">
            <a:extLst>
              <a:ext uri="{FF2B5EF4-FFF2-40B4-BE49-F238E27FC236}">
                <a16:creationId xmlns:a16="http://schemas.microsoft.com/office/drawing/2014/main" id="{15C82274-3622-41E6-BA73-BB80CB0AF08A}"/>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0" name="Shape">
            <a:extLst>
              <a:ext uri="{FF2B5EF4-FFF2-40B4-BE49-F238E27FC236}">
                <a16:creationId xmlns:a16="http://schemas.microsoft.com/office/drawing/2014/main" id="{7C53571F-3BA4-4C18-885C-8C342DA29C35}"/>
              </a:ext>
              <a:ext uri="{C183D7F6-B498-43B3-948B-1728B52AA6E4}">
                <adec:decorative xmlns:adec="http://schemas.microsoft.com/office/drawing/2017/decorative" val="1"/>
              </a:ext>
            </a:extLst>
          </p:cNvPr>
          <p:cNvSpPr/>
          <p:nvPr userDrawn="1"/>
        </p:nvSpPr>
        <p:spPr>
          <a:xfrm>
            <a:off x="452277" y="1898481"/>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3" name="Heading">
            <a:extLst>
              <a:ext uri="{FF2B5EF4-FFF2-40B4-BE49-F238E27FC236}">
                <a16:creationId xmlns:a16="http://schemas.microsoft.com/office/drawing/2014/main" id="{C24B576C-7205-4D94-B177-3ACA137B3B4B}"/>
              </a:ext>
            </a:extLst>
          </p:cNvPr>
          <p:cNvSpPr>
            <a:spLocks noGrp="1"/>
          </p:cNvSpPr>
          <p:nvPr>
            <p:ph type="body" sz="quarter" idx="36" hasCustomPrompt="1"/>
          </p:nvPr>
        </p:nvSpPr>
        <p:spPr>
          <a:xfrm>
            <a:off x="527864" y="2009823"/>
            <a:ext cx="350227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 Title</a:t>
            </a:r>
          </a:p>
        </p:txBody>
      </p:sp>
      <p:sp>
        <p:nvSpPr>
          <p:cNvPr id="34" name="Text">
            <a:extLst>
              <a:ext uri="{FF2B5EF4-FFF2-40B4-BE49-F238E27FC236}">
                <a16:creationId xmlns:a16="http://schemas.microsoft.com/office/drawing/2014/main" id="{F776DB62-6A46-4963-9FAB-8A7AE2E42696}"/>
              </a:ext>
            </a:extLst>
          </p:cNvPr>
          <p:cNvSpPr>
            <a:spLocks noGrp="1"/>
          </p:cNvSpPr>
          <p:nvPr>
            <p:ph type="body" sz="quarter" idx="29" hasCustomPrompt="1"/>
          </p:nvPr>
        </p:nvSpPr>
        <p:spPr>
          <a:xfrm>
            <a:off x="527864" y="2325554"/>
            <a:ext cx="3497385"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8" name="Text">
            <a:extLst>
              <a:ext uri="{FF2B5EF4-FFF2-40B4-BE49-F238E27FC236}">
                <a16:creationId xmlns:a16="http://schemas.microsoft.com/office/drawing/2014/main" id="{2C0FDF08-317F-4F80-A895-960ECABEF2AE}"/>
              </a:ext>
            </a:extLst>
          </p:cNvPr>
          <p:cNvSpPr>
            <a:spLocks noGrp="1"/>
          </p:cNvSpPr>
          <p:nvPr>
            <p:ph type="body" sz="quarter" idx="50" hasCustomPrompt="1"/>
          </p:nvPr>
        </p:nvSpPr>
        <p:spPr>
          <a:xfrm>
            <a:off x="821493" y="2986657"/>
            <a:ext cx="3203756" cy="3187694"/>
          </a:xfrm>
          <a:prstGeom prst="rect">
            <a:avLst/>
          </a:prstGeom>
        </p:spPr>
        <p:txBody>
          <a:bodyPr/>
          <a:lstStyle>
            <a:lvl1pPr marL="0" indent="0">
              <a:lnSpc>
                <a:spcPct val="100000"/>
              </a:lnSpc>
              <a:spcBef>
                <a:spcPts val="0"/>
              </a:spcBef>
              <a:spcAft>
                <a:spcPts val="1200"/>
              </a:spcAft>
              <a:buFont typeface="Arial" panose="020B0604020202020204" pitchFamily="34" charset="0"/>
              <a:buNone/>
              <a:defRPr sz="1400">
                <a:solidFill>
                  <a:srgbClr val="000000"/>
                </a:solidFill>
              </a:defRPr>
            </a:lvl1pPr>
            <a:lvl2pPr marL="457200" indent="0">
              <a:buNone/>
              <a:defRPr/>
            </a:lvl2p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Bulleted list of key takeaways – recommend bolding the first few words of each bullet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198985" y="1898482"/>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2067366"/>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89848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6736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6688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3577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9" name="Slide Number">
            <a:extLst>
              <a:ext uri="{FF2B5EF4-FFF2-40B4-BE49-F238E27FC236}">
                <a16:creationId xmlns:a16="http://schemas.microsoft.com/office/drawing/2014/main" id="{C8A2B535-E572-4771-9DBC-1CF84FDC79CC}"/>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24076907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Four Charts">
    <p:spTree>
      <p:nvGrpSpPr>
        <p:cNvPr id="1" name=""/>
        <p:cNvGrpSpPr/>
        <p:nvPr/>
      </p:nvGrpSpPr>
      <p:grpSpPr>
        <a:xfrm>
          <a:off x="0" y="0"/>
          <a:ext cx="0" cy="0"/>
          <a:chOff x="0" y="0"/>
          <a:chExt cx="0" cy="0"/>
        </a:xfrm>
      </p:grpSpPr>
      <p:sp>
        <p:nvSpPr>
          <p:cNvPr id="17" name="Deck Title">
            <a:extLst>
              <a:ext uri="{FF2B5EF4-FFF2-40B4-BE49-F238E27FC236}">
                <a16:creationId xmlns:a16="http://schemas.microsoft.com/office/drawing/2014/main" id="{0B9187C0-5B58-4057-A782-B7780E643165}"/>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3" name="Title">
            <a:extLst>
              <a:ext uri="{FF2B5EF4-FFF2-40B4-BE49-F238E27FC236}">
                <a16:creationId xmlns:a16="http://schemas.microsoft.com/office/drawing/2014/main" id="{B9A6720C-1C75-4B09-9CA1-6C26577A5901}"/>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1" name="Subtitle">
            <a:extLst>
              <a:ext uri="{FF2B5EF4-FFF2-40B4-BE49-F238E27FC236}">
                <a16:creationId xmlns:a16="http://schemas.microsoft.com/office/drawing/2014/main" id="{3C98FA7D-5635-471A-B3BF-AE0CD2B0A028}"/>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a:t>
            </a:r>
            <a:r>
              <a:rPr lang="en-US" err="1"/>
              <a:t>texte</a:t>
            </a:r>
            <a:endParaRPr lang="en-US"/>
          </a:p>
        </p:txBody>
      </p:sp>
      <p:sp>
        <p:nvSpPr>
          <p:cNvPr id="15" name="Shape">
            <a:extLst>
              <a:ext uri="{FF2B5EF4-FFF2-40B4-BE49-F238E27FC236}">
                <a16:creationId xmlns:a16="http://schemas.microsoft.com/office/drawing/2014/main" id="{49E2F68D-DDF1-4C4B-A7C6-DCF767C519FE}"/>
              </a:ext>
              <a:ext uri="{C183D7F6-B498-43B3-948B-1728B52AA6E4}">
                <adec:decorative xmlns:adec="http://schemas.microsoft.com/office/drawing/2017/decorative" val="1"/>
              </a:ext>
            </a:extLst>
          </p:cNvPr>
          <p:cNvSpPr/>
          <p:nvPr userDrawn="1"/>
        </p:nvSpPr>
        <p:spPr>
          <a:xfrm>
            <a:off x="452277" y="1905640"/>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6" name="Chart">
            <a:extLst>
              <a:ext uri="{FF2B5EF4-FFF2-40B4-BE49-F238E27FC236}">
                <a16:creationId xmlns:a16="http://schemas.microsoft.com/office/drawing/2014/main" id="{28F99FAF-686C-4CE5-9B4E-E64E75FFB215}"/>
              </a:ext>
            </a:extLst>
          </p:cNvPr>
          <p:cNvSpPr>
            <a:spLocks noGrp="1"/>
          </p:cNvSpPr>
          <p:nvPr>
            <p:ph type="chart" sz="quarter" idx="50" hasCustomPrompt="1"/>
          </p:nvPr>
        </p:nvSpPr>
        <p:spPr>
          <a:xfrm>
            <a:off x="626013" y="2074524"/>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28" name="Shape">
            <a:extLst>
              <a:ext uri="{FF2B5EF4-FFF2-40B4-BE49-F238E27FC236}">
                <a16:creationId xmlns:a16="http://schemas.microsoft.com/office/drawing/2014/main" id="{E5799B26-0D26-4AA0-842B-E13F3624E5EB}"/>
              </a:ext>
              <a:ext uri="{C183D7F6-B498-43B3-948B-1728B52AA6E4}">
                <adec:decorative xmlns:adec="http://schemas.microsoft.com/office/drawing/2017/decorative" val="1"/>
              </a:ext>
            </a:extLst>
          </p:cNvPr>
          <p:cNvSpPr/>
          <p:nvPr userDrawn="1"/>
        </p:nvSpPr>
        <p:spPr>
          <a:xfrm>
            <a:off x="4198985" y="1905640"/>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Chart">
            <a:extLst>
              <a:ext uri="{FF2B5EF4-FFF2-40B4-BE49-F238E27FC236}">
                <a16:creationId xmlns:a16="http://schemas.microsoft.com/office/drawing/2014/main" id="{6B9F0F0B-35B3-44CF-8D72-8E14DFB08C32}"/>
              </a:ext>
            </a:extLst>
          </p:cNvPr>
          <p:cNvSpPr>
            <a:spLocks noGrp="1"/>
          </p:cNvSpPr>
          <p:nvPr>
            <p:ph type="chart" sz="quarter" idx="48" hasCustomPrompt="1"/>
          </p:nvPr>
        </p:nvSpPr>
        <p:spPr>
          <a:xfrm>
            <a:off x="4372721" y="2074524"/>
            <a:ext cx="3310128" cy="4106985"/>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905641"/>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74525"/>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74045"/>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42929"/>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9" name="Slide Number">
            <a:extLst>
              <a:ext uri="{FF2B5EF4-FFF2-40B4-BE49-F238E27FC236}">
                <a16:creationId xmlns:a16="http://schemas.microsoft.com/office/drawing/2014/main" id="{8CD47FA9-0487-4B89-A339-602503AA8BA3}"/>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3343805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Four Charts with Key Takeaways">
    <p:spTree>
      <p:nvGrpSpPr>
        <p:cNvPr id="1" name=""/>
        <p:cNvGrpSpPr/>
        <p:nvPr/>
      </p:nvGrpSpPr>
      <p:grpSpPr>
        <a:xfrm>
          <a:off x="0" y="0"/>
          <a:ext cx="0" cy="0"/>
          <a:chOff x="0" y="0"/>
          <a:chExt cx="0" cy="0"/>
        </a:xfrm>
      </p:grpSpPr>
      <p:sp>
        <p:nvSpPr>
          <p:cNvPr id="25" name="Deck Title">
            <a:extLst>
              <a:ext uri="{FF2B5EF4-FFF2-40B4-BE49-F238E27FC236}">
                <a16:creationId xmlns:a16="http://schemas.microsoft.com/office/drawing/2014/main" id="{952CB6CF-0BC1-413C-8496-AB85F7D928C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33" name="Title">
            <a:extLst>
              <a:ext uri="{FF2B5EF4-FFF2-40B4-BE49-F238E27FC236}">
                <a16:creationId xmlns:a16="http://schemas.microsoft.com/office/drawing/2014/main" id="{B1EBBA14-0785-4C20-A518-3E7100A34C16}"/>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30" name="Subtitle">
            <a:extLst>
              <a:ext uri="{FF2B5EF4-FFF2-40B4-BE49-F238E27FC236}">
                <a16:creationId xmlns:a16="http://schemas.microsoft.com/office/drawing/2014/main" id="{8AC9B00F-F3F4-4E36-9BC9-FAA160094C67}"/>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4" name="Shape">
            <a:extLst>
              <a:ext uri="{FF2B5EF4-FFF2-40B4-BE49-F238E27FC236}">
                <a16:creationId xmlns:a16="http://schemas.microsoft.com/office/drawing/2014/main" id="{783D0576-5160-47BC-92E2-EC51D0E16E05}"/>
              </a:ext>
              <a:ext uri="{C183D7F6-B498-43B3-948B-1728B52AA6E4}">
                <adec:decorative xmlns:adec="http://schemas.microsoft.com/office/drawing/2017/decorative" val="1"/>
              </a:ext>
            </a:extLst>
          </p:cNvPr>
          <p:cNvSpPr/>
          <p:nvPr userDrawn="1"/>
        </p:nvSpPr>
        <p:spPr>
          <a:xfrm>
            <a:off x="452277" y="1898481"/>
            <a:ext cx="3657600" cy="4444753"/>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5" name="Heading">
            <a:extLst>
              <a:ext uri="{FF2B5EF4-FFF2-40B4-BE49-F238E27FC236}">
                <a16:creationId xmlns:a16="http://schemas.microsoft.com/office/drawing/2014/main" id="{F645FA5D-1A1E-4FE9-8D2B-F5B8E0F6DDB3}"/>
              </a:ext>
            </a:extLst>
          </p:cNvPr>
          <p:cNvSpPr>
            <a:spLocks noGrp="1"/>
          </p:cNvSpPr>
          <p:nvPr>
            <p:ph type="body" sz="quarter" idx="36" hasCustomPrompt="1"/>
          </p:nvPr>
        </p:nvSpPr>
        <p:spPr>
          <a:xfrm>
            <a:off x="527864" y="2009823"/>
            <a:ext cx="3502275" cy="260659"/>
          </a:xfrm>
          <a:prstGeom prst="rect">
            <a:avLst/>
          </a:prstGeom>
        </p:spPr>
        <p:txBody>
          <a:bodyPr/>
          <a:lstStyle>
            <a:lvl1pPr marL="0" indent="0" algn="l" defTabSz="914400"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Key Takeaways Title</a:t>
            </a:r>
          </a:p>
        </p:txBody>
      </p:sp>
      <p:sp>
        <p:nvSpPr>
          <p:cNvPr id="36" name="Text">
            <a:extLst>
              <a:ext uri="{FF2B5EF4-FFF2-40B4-BE49-F238E27FC236}">
                <a16:creationId xmlns:a16="http://schemas.microsoft.com/office/drawing/2014/main" id="{11E0499E-10EB-4887-AAD4-DC8D047F55D3}"/>
              </a:ext>
            </a:extLst>
          </p:cNvPr>
          <p:cNvSpPr>
            <a:spLocks noGrp="1"/>
          </p:cNvSpPr>
          <p:nvPr>
            <p:ph type="body" sz="quarter" idx="29" hasCustomPrompt="1"/>
          </p:nvPr>
        </p:nvSpPr>
        <p:spPr>
          <a:xfrm>
            <a:off x="527864" y="2325554"/>
            <a:ext cx="3497385" cy="530352"/>
          </a:xfrm>
          <a:prstGeom prst="rect">
            <a:avLst/>
          </a:prstGeom>
        </p:spPr>
        <p:txBody>
          <a:bodyPr/>
          <a:lstStyle>
            <a:lvl1pPr marL="0" indent="0">
              <a:lnSpc>
                <a:spcPct val="100000"/>
              </a:lnSpc>
              <a:buNone/>
              <a:defRPr sz="1400">
                <a:solidFill>
                  <a:srgbClr val="000000"/>
                </a:solidFill>
              </a:defRPr>
            </a:lvl1pPr>
            <a:lvl2pPr marL="457200" indent="0">
              <a:buNone/>
              <a:defRPr/>
            </a:lvl2pPr>
          </a:lstStyle>
          <a:p>
            <a:pPr lvl="0"/>
            <a:r>
              <a:rPr lang="en-US"/>
              <a:t>Introduction to this section, which can be one to two lines</a:t>
            </a:r>
          </a:p>
        </p:txBody>
      </p:sp>
      <p:sp>
        <p:nvSpPr>
          <p:cNvPr id="37" name="Text">
            <a:extLst>
              <a:ext uri="{FF2B5EF4-FFF2-40B4-BE49-F238E27FC236}">
                <a16:creationId xmlns:a16="http://schemas.microsoft.com/office/drawing/2014/main" id="{0420768A-C31C-427D-B2BF-FCFBA4709919}"/>
              </a:ext>
            </a:extLst>
          </p:cNvPr>
          <p:cNvSpPr>
            <a:spLocks noGrp="1"/>
          </p:cNvSpPr>
          <p:nvPr>
            <p:ph type="body" sz="quarter" idx="52" hasCustomPrompt="1"/>
          </p:nvPr>
        </p:nvSpPr>
        <p:spPr>
          <a:xfrm>
            <a:off x="821493" y="2986657"/>
            <a:ext cx="3203756" cy="3187694"/>
          </a:xfrm>
          <a:prstGeom prst="rect">
            <a:avLst/>
          </a:prstGeom>
        </p:spPr>
        <p:txBody>
          <a:bodyPr/>
          <a:lstStyle>
            <a:lvl1pPr marL="0" indent="0">
              <a:lnSpc>
                <a:spcPct val="100000"/>
              </a:lnSpc>
              <a:spcBef>
                <a:spcPts val="0"/>
              </a:spcBef>
              <a:spcAft>
                <a:spcPts val="1200"/>
              </a:spcAft>
              <a:buFont typeface="Arial" panose="020B0604020202020204" pitchFamily="34" charset="0"/>
              <a:buNone/>
              <a:defRPr sz="1400">
                <a:solidFill>
                  <a:srgbClr val="000000"/>
                </a:solidFill>
              </a:defRPr>
            </a:lvl1pPr>
            <a:lvl2pPr marL="457200" indent="0">
              <a:buNone/>
              <a:defRPr/>
            </a:lvl2p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Bulleted list of key takeaways – recommend bolding the first few words of each bullet</a:t>
            </a:r>
          </a:p>
        </p:txBody>
      </p:sp>
      <p:sp>
        <p:nvSpPr>
          <p:cNvPr id="13" name="Shape">
            <a:extLst>
              <a:ext uri="{FF2B5EF4-FFF2-40B4-BE49-F238E27FC236}">
                <a16:creationId xmlns:a16="http://schemas.microsoft.com/office/drawing/2014/main" id="{C118740A-8798-4CB4-9922-800C23A6392E}"/>
              </a:ext>
              <a:ext uri="{C183D7F6-B498-43B3-948B-1728B52AA6E4}">
                <adec:decorative xmlns:adec="http://schemas.microsoft.com/office/drawing/2017/decorative" val="1"/>
              </a:ext>
            </a:extLst>
          </p:cNvPr>
          <p:cNvSpPr/>
          <p:nvPr userDrawn="1"/>
        </p:nvSpPr>
        <p:spPr>
          <a:xfrm>
            <a:off x="4201298" y="191069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4" name="Chart">
            <a:extLst>
              <a:ext uri="{FF2B5EF4-FFF2-40B4-BE49-F238E27FC236}">
                <a16:creationId xmlns:a16="http://schemas.microsoft.com/office/drawing/2014/main" id="{B397A503-C60A-4E5B-BDB3-8EE136AA8FD3}"/>
              </a:ext>
            </a:extLst>
          </p:cNvPr>
          <p:cNvSpPr>
            <a:spLocks noGrp="1"/>
          </p:cNvSpPr>
          <p:nvPr>
            <p:ph type="chart" sz="quarter" idx="50" hasCustomPrompt="1"/>
          </p:nvPr>
        </p:nvSpPr>
        <p:spPr>
          <a:xfrm>
            <a:off x="4374888" y="207957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18" name="Shape">
            <a:extLst>
              <a:ext uri="{FF2B5EF4-FFF2-40B4-BE49-F238E27FC236}">
                <a16:creationId xmlns:a16="http://schemas.microsoft.com/office/drawing/2014/main" id="{CCD4F1D2-22BE-4A6D-80F9-97D3A925475C}"/>
              </a:ext>
              <a:ext uri="{C183D7F6-B498-43B3-948B-1728B52AA6E4}">
                <adec:decorative xmlns:adec="http://schemas.microsoft.com/office/drawing/2017/decorative" val="1"/>
              </a:ext>
            </a:extLst>
          </p:cNvPr>
          <p:cNvSpPr/>
          <p:nvPr userDrawn="1"/>
        </p:nvSpPr>
        <p:spPr>
          <a:xfrm>
            <a:off x="4201298" y="417909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19" name="Chart">
            <a:extLst>
              <a:ext uri="{FF2B5EF4-FFF2-40B4-BE49-F238E27FC236}">
                <a16:creationId xmlns:a16="http://schemas.microsoft.com/office/drawing/2014/main" id="{7B4355AA-3D22-4959-886F-A5DBE1D1502D}"/>
              </a:ext>
            </a:extLst>
          </p:cNvPr>
          <p:cNvSpPr>
            <a:spLocks noGrp="1"/>
          </p:cNvSpPr>
          <p:nvPr>
            <p:ph type="chart" sz="quarter" idx="51" hasCustomPrompt="1"/>
          </p:nvPr>
        </p:nvSpPr>
        <p:spPr>
          <a:xfrm>
            <a:off x="4374888" y="434798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the icon below to insert a chart</a:t>
            </a:r>
          </a:p>
        </p:txBody>
      </p:sp>
      <p:sp>
        <p:nvSpPr>
          <p:cNvPr id="3" name="Shape">
            <a:extLst>
              <a:ext uri="{FF2B5EF4-FFF2-40B4-BE49-F238E27FC236}">
                <a16:creationId xmlns:a16="http://schemas.microsoft.com/office/drawing/2014/main" id="{FDEA488B-E127-466B-95B7-1D231887DA95}"/>
              </a:ext>
              <a:ext uri="{C183D7F6-B498-43B3-948B-1728B52AA6E4}">
                <adec:decorative xmlns:adec="http://schemas.microsoft.com/office/drawing/2017/decorative" val="1"/>
              </a:ext>
            </a:extLst>
          </p:cNvPr>
          <p:cNvSpPr/>
          <p:nvPr userDrawn="1"/>
        </p:nvSpPr>
        <p:spPr>
          <a:xfrm>
            <a:off x="7945693" y="1910693"/>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2" name="Chart">
            <a:extLst>
              <a:ext uri="{FF2B5EF4-FFF2-40B4-BE49-F238E27FC236}">
                <a16:creationId xmlns:a16="http://schemas.microsoft.com/office/drawing/2014/main" id="{BCDAB732-3AC3-4730-84A2-54AA69690DA1}"/>
              </a:ext>
            </a:extLst>
          </p:cNvPr>
          <p:cNvSpPr>
            <a:spLocks noGrp="1"/>
          </p:cNvSpPr>
          <p:nvPr>
            <p:ph type="chart" sz="quarter" idx="46" hasCustomPrompt="1"/>
          </p:nvPr>
        </p:nvSpPr>
        <p:spPr>
          <a:xfrm>
            <a:off x="8119283" y="2079577"/>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31" name="Shape">
            <a:extLst>
              <a:ext uri="{FF2B5EF4-FFF2-40B4-BE49-F238E27FC236}">
                <a16:creationId xmlns:a16="http://schemas.microsoft.com/office/drawing/2014/main" id="{0F72C422-8F03-4874-A801-4CF3B2294852}"/>
              </a:ext>
              <a:ext uri="{C183D7F6-B498-43B3-948B-1728B52AA6E4}">
                <adec:decorative xmlns:adec="http://schemas.microsoft.com/office/drawing/2017/decorative" val="1"/>
              </a:ext>
            </a:extLst>
          </p:cNvPr>
          <p:cNvSpPr/>
          <p:nvPr userDrawn="1"/>
        </p:nvSpPr>
        <p:spPr>
          <a:xfrm>
            <a:off x="7945693" y="4179097"/>
            <a:ext cx="3657600" cy="2176348"/>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2" name="Chart">
            <a:extLst>
              <a:ext uri="{FF2B5EF4-FFF2-40B4-BE49-F238E27FC236}">
                <a16:creationId xmlns:a16="http://schemas.microsoft.com/office/drawing/2014/main" id="{02216773-3EF6-437D-81B4-79AB19D3B6A8}"/>
              </a:ext>
            </a:extLst>
          </p:cNvPr>
          <p:cNvSpPr>
            <a:spLocks noGrp="1"/>
          </p:cNvSpPr>
          <p:nvPr>
            <p:ph type="chart" sz="quarter" idx="49" hasCustomPrompt="1"/>
          </p:nvPr>
        </p:nvSpPr>
        <p:spPr>
          <a:xfrm>
            <a:off x="8119283" y="4347981"/>
            <a:ext cx="3310421" cy="1838580"/>
          </a:xfrm>
          <a:prstGeom prst="rect">
            <a:avLst/>
          </a:prstGeom>
        </p:spPr>
        <p:txBody>
          <a:bodyPr/>
          <a:lstStyle>
            <a:lvl1pPr marL="0" indent="0" algn="ctr">
              <a:buNone/>
              <a:defRPr lang="en-US" sz="1400" b="1" kern="1200" dirty="0">
                <a:solidFill>
                  <a:schemeClr val="tx1"/>
                </a:solidFill>
                <a:latin typeface="+mn-lt"/>
                <a:ea typeface="+mn-ea"/>
                <a:cs typeface="+mn-cs"/>
              </a:defRPr>
            </a:lvl1pPr>
          </a:lstStyle>
          <a:p>
            <a:r>
              <a:rPr lang="en-US"/>
              <a:t>Click the icon below to insert a chart</a:t>
            </a:r>
          </a:p>
        </p:txBody>
      </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cs typeface="Calibri" panose="020F0502020204030204" pitchFamily="34" charset="0"/>
              </a:rPr>
              <a:pPr>
                <a:defRPr/>
              </a:pPr>
              <a:t>‹#›</a:t>
            </a:fld>
            <a:endParaRPr lang="en-US">
              <a:cs typeface="Calibri" panose="020F0502020204030204" pitchFamily="34" charset="0"/>
            </a:endParaRPr>
          </a:p>
        </p:txBody>
      </p:sp>
    </p:spTree>
    <p:extLst>
      <p:ext uri="{BB962C8B-B14F-4D97-AF65-F5344CB8AC3E}">
        <p14:creationId xmlns:p14="http://schemas.microsoft.com/office/powerpoint/2010/main" val="14624057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meline - Three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7" name="Heading">
            <a:extLst>
              <a:ext uri="{FF2B5EF4-FFF2-40B4-BE49-F238E27FC236}">
                <a16:creationId xmlns:a16="http://schemas.microsoft.com/office/drawing/2014/main" id="{9744AE91-067B-4843-AC8F-DF41B2E3644C}"/>
              </a:ext>
            </a:extLst>
          </p:cNvPr>
          <p:cNvSpPr>
            <a:spLocks noGrp="1"/>
          </p:cNvSpPr>
          <p:nvPr userDrawn="1">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9" name="Subheading">
            <a:extLst>
              <a:ext uri="{FF2B5EF4-FFF2-40B4-BE49-F238E27FC236}">
                <a16:creationId xmlns:a16="http://schemas.microsoft.com/office/drawing/2014/main" id="{2DE2FDF8-A161-436C-9009-5BA53D58AAAA}"/>
              </a:ext>
            </a:extLst>
          </p:cNvPr>
          <p:cNvSpPr>
            <a:spLocks noGrp="1"/>
          </p:cNvSpPr>
          <p:nvPr userDrawn="1">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5" name="Text">
            <a:extLst>
              <a:ext uri="{FF2B5EF4-FFF2-40B4-BE49-F238E27FC236}">
                <a16:creationId xmlns:a16="http://schemas.microsoft.com/office/drawing/2014/main" id="{E73CA940-8F38-4A4A-9A20-22668E64F0AC}"/>
              </a:ext>
            </a:extLst>
          </p:cNvPr>
          <p:cNvSpPr>
            <a:spLocks noGrp="1"/>
          </p:cNvSpPr>
          <p:nvPr userDrawn="1">
            <p:ph type="body" sz="quarter" idx="22" hasCustomPrompt="1"/>
          </p:nvPr>
        </p:nvSpPr>
        <p:spPr>
          <a:xfrm>
            <a:off x="430456" y="3101333"/>
            <a:ext cx="310896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6" name="Heading">
            <a:extLst>
              <a:ext uri="{FF2B5EF4-FFF2-40B4-BE49-F238E27FC236}">
                <a16:creationId xmlns:a16="http://schemas.microsoft.com/office/drawing/2014/main" id="{071277FF-120E-4638-87AD-9E20C66C7A9D}"/>
              </a:ext>
            </a:extLst>
          </p:cNvPr>
          <p:cNvSpPr>
            <a:spLocks noGrp="1"/>
          </p:cNvSpPr>
          <p:nvPr userDrawn="1">
            <p:ph type="body" sz="quarter" idx="23" hasCustomPrompt="1"/>
          </p:nvPr>
        </p:nvSpPr>
        <p:spPr>
          <a:xfrm>
            <a:off x="4505561"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7" name="Subheading">
            <a:extLst>
              <a:ext uri="{FF2B5EF4-FFF2-40B4-BE49-F238E27FC236}">
                <a16:creationId xmlns:a16="http://schemas.microsoft.com/office/drawing/2014/main" id="{4C08DE17-7432-40E5-9304-0EE5C5E8410F}"/>
              </a:ext>
            </a:extLst>
          </p:cNvPr>
          <p:cNvSpPr>
            <a:spLocks noGrp="1"/>
          </p:cNvSpPr>
          <p:nvPr userDrawn="1">
            <p:ph type="body" sz="quarter" idx="24" hasCustomPrompt="1"/>
          </p:nvPr>
        </p:nvSpPr>
        <p:spPr>
          <a:xfrm>
            <a:off x="4505561"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8" name="Text">
            <a:extLst>
              <a:ext uri="{FF2B5EF4-FFF2-40B4-BE49-F238E27FC236}">
                <a16:creationId xmlns:a16="http://schemas.microsoft.com/office/drawing/2014/main" id="{27BD4E38-821B-4135-8B02-C398A38E77BF}"/>
              </a:ext>
            </a:extLst>
          </p:cNvPr>
          <p:cNvSpPr>
            <a:spLocks noGrp="1"/>
          </p:cNvSpPr>
          <p:nvPr userDrawn="1">
            <p:ph type="body" sz="quarter" idx="25" hasCustomPrompt="1"/>
          </p:nvPr>
        </p:nvSpPr>
        <p:spPr>
          <a:xfrm>
            <a:off x="4505561" y="3101333"/>
            <a:ext cx="310896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9" name="Heading">
            <a:extLst>
              <a:ext uri="{FF2B5EF4-FFF2-40B4-BE49-F238E27FC236}">
                <a16:creationId xmlns:a16="http://schemas.microsoft.com/office/drawing/2014/main" id="{F56FE500-5193-48B0-A3B9-4E191FBB5C1B}"/>
              </a:ext>
            </a:extLst>
          </p:cNvPr>
          <p:cNvSpPr>
            <a:spLocks noGrp="1"/>
          </p:cNvSpPr>
          <p:nvPr userDrawn="1">
            <p:ph type="body" sz="quarter" idx="26" hasCustomPrompt="1"/>
          </p:nvPr>
        </p:nvSpPr>
        <p:spPr>
          <a:xfrm>
            <a:off x="865487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2" name="Subheading">
            <a:extLst>
              <a:ext uri="{FF2B5EF4-FFF2-40B4-BE49-F238E27FC236}">
                <a16:creationId xmlns:a16="http://schemas.microsoft.com/office/drawing/2014/main" id="{FA9AE827-FA7A-4EC1-BAAD-50850090D115}"/>
              </a:ext>
            </a:extLst>
          </p:cNvPr>
          <p:cNvSpPr>
            <a:spLocks noGrp="1"/>
          </p:cNvSpPr>
          <p:nvPr userDrawn="1">
            <p:ph type="body" sz="quarter" idx="27" hasCustomPrompt="1"/>
          </p:nvPr>
        </p:nvSpPr>
        <p:spPr>
          <a:xfrm>
            <a:off x="865487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3" name="Text">
            <a:extLst>
              <a:ext uri="{FF2B5EF4-FFF2-40B4-BE49-F238E27FC236}">
                <a16:creationId xmlns:a16="http://schemas.microsoft.com/office/drawing/2014/main" id="{CEE6FC40-D082-4663-BF74-9653694EA72F}"/>
              </a:ext>
            </a:extLst>
          </p:cNvPr>
          <p:cNvSpPr>
            <a:spLocks noGrp="1"/>
          </p:cNvSpPr>
          <p:nvPr userDrawn="1">
            <p:ph type="body" sz="quarter" idx="28" hasCustomPrompt="1"/>
          </p:nvPr>
        </p:nvSpPr>
        <p:spPr>
          <a:xfrm>
            <a:off x="8654879" y="3101333"/>
            <a:ext cx="310896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grpSp>
        <p:nvGrpSpPr>
          <p:cNvPr id="2" name="Group 1">
            <a:extLst>
              <a:ext uri="{FF2B5EF4-FFF2-40B4-BE49-F238E27FC236}">
                <a16:creationId xmlns:a16="http://schemas.microsoft.com/office/drawing/2014/main" id="{5C0F4C5E-F154-44E4-A1D8-BFA48B8FC412}"/>
              </a:ext>
              <a:ext uri="{C183D7F6-B498-43B3-948B-1728B52AA6E4}">
                <adec:decorative xmlns:adec="http://schemas.microsoft.com/office/drawing/2017/decorative" val="1"/>
              </a:ext>
            </a:extLst>
          </p:cNvPr>
          <p:cNvGrpSpPr/>
          <p:nvPr userDrawn="1"/>
        </p:nvGrpSpPr>
        <p:grpSpPr>
          <a:xfrm>
            <a:off x="428486" y="3657722"/>
            <a:ext cx="11212134" cy="404833"/>
            <a:chOff x="428486" y="3657722"/>
            <a:chExt cx="11212134" cy="404833"/>
          </a:xfrm>
        </p:grpSpPr>
        <p:cxnSp>
          <p:nvCxnSpPr>
            <p:cNvPr id="82" name="Line">
              <a:extLst>
                <a:ext uri="{FF2B5EF4-FFF2-40B4-BE49-F238E27FC236}">
                  <a16:creationId xmlns:a16="http://schemas.microsoft.com/office/drawing/2014/main" id="{39A908F4-8845-47E9-8108-853EB6802A1D}"/>
                </a:ext>
                <a:ext uri="{C183D7F6-B498-43B3-948B-1728B52AA6E4}">
                  <adec:decorative xmlns:adec="http://schemas.microsoft.com/office/drawing/2017/decorative" val="1"/>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61" name="Icon">
              <a:extLst>
                <a:ext uri="{FF2B5EF4-FFF2-40B4-BE49-F238E27FC236}">
                  <a16:creationId xmlns:a16="http://schemas.microsoft.com/office/drawing/2014/main" id="{08D7ABED-42AF-43B8-8A5B-FC16E0203D63}"/>
                </a:ext>
                <a:ext uri="{C183D7F6-B498-43B3-948B-1728B52AA6E4}">
                  <adec:decorative xmlns:adec="http://schemas.microsoft.com/office/drawing/2017/decorative" val="1"/>
                </a:ext>
              </a:extLst>
            </p:cNvPr>
            <p:cNvGrpSpPr/>
            <p:nvPr userDrawn="1"/>
          </p:nvGrpSpPr>
          <p:grpSpPr>
            <a:xfrm>
              <a:off x="428486" y="3657722"/>
              <a:ext cx="215900" cy="404833"/>
              <a:chOff x="481826" y="3657722"/>
              <a:chExt cx="215900" cy="404833"/>
            </a:xfrm>
          </p:grpSpPr>
          <p:cxnSp>
            <p:nvCxnSpPr>
              <p:cNvPr id="85" name="Shape">
                <a:extLst>
                  <a:ext uri="{FF2B5EF4-FFF2-40B4-BE49-F238E27FC236}">
                    <a16:creationId xmlns:a16="http://schemas.microsoft.com/office/drawing/2014/main" id="{648AB730-91F4-44EE-8262-134F76FB8D3E}"/>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87" name="Shape">
                <a:extLst>
                  <a:ext uri="{FF2B5EF4-FFF2-40B4-BE49-F238E27FC236}">
                    <a16:creationId xmlns:a16="http://schemas.microsoft.com/office/drawing/2014/main" id="{4B8E099B-3273-4695-8803-6C78734E5D42}"/>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8" name="Shape">
                <a:extLst>
                  <a:ext uri="{FF2B5EF4-FFF2-40B4-BE49-F238E27FC236}">
                    <a16:creationId xmlns:a16="http://schemas.microsoft.com/office/drawing/2014/main" id="{817BFD5E-FA37-4FC0-B3B2-9F95DA373522}"/>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2" name="Icon">
              <a:extLst>
                <a:ext uri="{FF2B5EF4-FFF2-40B4-BE49-F238E27FC236}">
                  <a16:creationId xmlns:a16="http://schemas.microsoft.com/office/drawing/2014/main" id="{A6A09231-6599-4E2F-8E29-47E42E84FB9F}"/>
                </a:ext>
                <a:ext uri="{C183D7F6-B498-43B3-948B-1728B52AA6E4}">
                  <adec:decorative xmlns:adec="http://schemas.microsoft.com/office/drawing/2017/decorative" val="1"/>
                </a:ext>
              </a:extLst>
            </p:cNvPr>
            <p:cNvGrpSpPr/>
            <p:nvPr userDrawn="1"/>
          </p:nvGrpSpPr>
          <p:grpSpPr>
            <a:xfrm>
              <a:off x="4505561" y="3657722"/>
              <a:ext cx="215900" cy="404833"/>
              <a:chOff x="4505561" y="3657722"/>
              <a:chExt cx="215900" cy="404833"/>
            </a:xfrm>
          </p:grpSpPr>
          <p:cxnSp>
            <p:nvCxnSpPr>
              <p:cNvPr id="91" name="Shape">
                <a:extLst>
                  <a:ext uri="{FF2B5EF4-FFF2-40B4-BE49-F238E27FC236}">
                    <a16:creationId xmlns:a16="http://schemas.microsoft.com/office/drawing/2014/main" id="{91F65D04-29B9-4003-8E28-B33E8DBD834A}"/>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95" name="Shape">
                <a:extLst>
                  <a:ext uri="{FF2B5EF4-FFF2-40B4-BE49-F238E27FC236}">
                    <a16:creationId xmlns:a16="http://schemas.microsoft.com/office/drawing/2014/main" id="{E85C679B-EE5C-4028-835D-73930B6BCEF2}"/>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Shape">
                <a:extLst>
                  <a:ext uri="{FF2B5EF4-FFF2-40B4-BE49-F238E27FC236}">
                    <a16:creationId xmlns:a16="http://schemas.microsoft.com/office/drawing/2014/main" id="{8E6F0679-F5DA-40FB-881A-DFC2C2577D5E}"/>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3" name="Icon">
              <a:extLst>
                <a:ext uri="{FF2B5EF4-FFF2-40B4-BE49-F238E27FC236}">
                  <a16:creationId xmlns:a16="http://schemas.microsoft.com/office/drawing/2014/main" id="{3F0F00D3-B248-4FC6-A191-86BA457ACE8B}"/>
                </a:ext>
                <a:ext uri="{C183D7F6-B498-43B3-948B-1728B52AA6E4}">
                  <adec:decorative xmlns:adec="http://schemas.microsoft.com/office/drawing/2017/decorative" val="1"/>
                </a:ext>
              </a:extLst>
            </p:cNvPr>
            <p:cNvGrpSpPr/>
            <p:nvPr userDrawn="1"/>
          </p:nvGrpSpPr>
          <p:grpSpPr>
            <a:xfrm>
              <a:off x="8655750" y="3657722"/>
              <a:ext cx="215900" cy="404833"/>
              <a:chOff x="8640510" y="3657722"/>
              <a:chExt cx="215900" cy="404833"/>
            </a:xfrm>
          </p:grpSpPr>
          <p:cxnSp>
            <p:nvCxnSpPr>
              <p:cNvPr id="102" name="Shape">
                <a:extLst>
                  <a:ext uri="{FF2B5EF4-FFF2-40B4-BE49-F238E27FC236}">
                    <a16:creationId xmlns:a16="http://schemas.microsoft.com/office/drawing/2014/main" id="{D3A2D5C2-EB30-4375-8E96-2BB28B0F8F25}"/>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103" name="Shape">
                <a:extLst>
                  <a:ext uri="{FF2B5EF4-FFF2-40B4-BE49-F238E27FC236}">
                    <a16:creationId xmlns:a16="http://schemas.microsoft.com/office/drawing/2014/main" id="{81B3FB96-AE5C-4936-942B-D7FA83A00974}"/>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4" name="Shape">
                <a:extLst>
                  <a:ext uri="{FF2B5EF4-FFF2-40B4-BE49-F238E27FC236}">
                    <a16:creationId xmlns:a16="http://schemas.microsoft.com/office/drawing/2014/main" id="{380E90CA-7EC1-4BBD-8548-915C674CC04A}"/>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379176550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meline - Four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3368911"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3368911"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3368911"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636252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636252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6362529"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928186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928186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9281860"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grpSp>
        <p:nvGrpSpPr>
          <p:cNvPr id="2" name="Group 1">
            <a:extLst>
              <a:ext uri="{FF2B5EF4-FFF2-40B4-BE49-F238E27FC236}">
                <a16:creationId xmlns:a16="http://schemas.microsoft.com/office/drawing/2014/main" id="{E4B1078B-F6CB-4224-AEA8-FE6E682846A2}"/>
              </a:ext>
              <a:ext uri="{C183D7F6-B498-43B3-948B-1728B52AA6E4}">
                <adec:decorative xmlns:adec="http://schemas.microsoft.com/office/drawing/2017/decorative" val="1"/>
              </a:ext>
            </a:extLst>
          </p:cNvPr>
          <p:cNvGrpSpPr/>
          <p:nvPr userDrawn="1"/>
        </p:nvGrpSpPr>
        <p:grpSpPr>
          <a:xfrm>
            <a:off x="428486" y="3657722"/>
            <a:ext cx="11212134" cy="588983"/>
            <a:chOff x="428486" y="3657722"/>
            <a:chExt cx="11212134" cy="588983"/>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3388077"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6347668"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9307260"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1270789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meline - Five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a:t>
            </a:r>
            <a:r>
              <a:rPr lang="en-US" err="1"/>
              <a:t>texte</a:t>
            </a:r>
            <a:endParaRPr lang="en-US"/>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2619611"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2619611"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2619611"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484487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484487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4844879"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702761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702761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7027610" y="49174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9260572"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9260572"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9260572" y="3101333"/>
            <a:ext cx="23774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Description of what this milestone is with two lines of text</a:t>
            </a:r>
          </a:p>
        </p:txBody>
      </p:sp>
      <p:grpSp>
        <p:nvGrpSpPr>
          <p:cNvPr id="2" name="Group 1">
            <a:extLst>
              <a:ext uri="{FF2B5EF4-FFF2-40B4-BE49-F238E27FC236}">
                <a16:creationId xmlns:a16="http://schemas.microsoft.com/office/drawing/2014/main" id="{7B0EC06D-786B-4C6A-A21D-E228B28C0DCC}"/>
              </a:ext>
              <a:ext uri="{C183D7F6-B498-43B3-948B-1728B52AA6E4}">
                <adec:decorative xmlns:adec="http://schemas.microsoft.com/office/drawing/2017/decorative" val="1"/>
              </a:ext>
            </a:extLst>
          </p:cNvPr>
          <p:cNvGrpSpPr/>
          <p:nvPr userDrawn="1"/>
        </p:nvGrpSpPr>
        <p:grpSpPr>
          <a:xfrm>
            <a:off x="428486" y="3657722"/>
            <a:ext cx="11212134" cy="588983"/>
            <a:chOff x="428486" y="3657722"/>
            <a:chExt cx="11212134" cy="588983"/>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2632792"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4837098"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7041404"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9245711"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5356806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meline - Six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2276711"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2276711"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2276711"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412097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412097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412097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599256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599256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5992560"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7857222"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7857222"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7857222"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67" name="Heading">
            <a:extLst>
              <a:ext uri="{FF2B5EF4-FFF2-40B4-BE49-F238E27FC236}">
                <a16:creationId xmlns:a16="http://schemas.microsoft.com/office/drawing/2014/main" id="{1AE10689-E934-41C0-AD7A-CB89FAAA0977}"/>
              </a:ext>
            </a:extLst>
          </p:cNvPr>
          <p:cNvSpPr>
            <a:spLocks noGrp="1"/>
          </p:cNvSpPr>
          <p:nvPr>
            <p:ph type="body" sz="quarter" idx="35" hasCustomPrompt="1"/>
          </p:nvPr>
        </p:nvSpPr>
        <p:spPr>
          <a:xfrm>
            <a:off x="9718585"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68" name="Subheading">
            <a:extLst>
              <a:ext uri="{FF2B5EF4-FFF2-40B4-BE49-F238E27FC236}">
                <a16:creationId xmlns:a16="http://schemas.microsoft.com/office/drawing/2014/main" id="{4D33B8C4-4002-4F0C-8640-02234C3EED89}"/>
              </a:ext>
            </a:extLst>
          </p:cNvPr>
          <p:cNvSpPr>
            <a:spLocks noGrp="1"/>
          </p:cNvSpPr>
          <p:nvPr>
            <p:ph type="body" sz="quarter" idx="36" hasCustomPrompt="1"/>
          </p:nvPr>
        </p:nvSpPr>
        <p:spPr>
          <a:xfrm>
            <a:off x="9718585"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9" name="Text">
            <a:extLst>
              <a:ext uri="{FF2B5EF4-FFF2-40B4-BE49-F238E27FC236}">
                <a16:creationId xmlns:a16="http://schemas.microsoft.com/office/drawing/2014/main" id="{E6B7EA05-A88D-4A2A-AA52-7D7A95F0BE8D}"/>
              </a:ext>
            </a:extLst>
          </p:cNvPr>
          <p:cNvSpPr>
            <a:spLocks noGrp="1"/>
          </p:cNvSpPr>
          <p:nvPr>
            <p:ph type="body" sz="quarter" idx="37" hasCustomPrompt="1"/>
          </p:nvPr>
        </p:nvSpPr>
        <p:spPr>
          <a:xfrm>
            <a:off x="9718586"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grpSp>
        <p:nvGrpSpPr>
          <p:cNvPr id="2" name="Group 1">
            <a:extLst>
              <a:ext uri="{FF2B5EF4-FFF2-40B4-BE49-F238E27FC236}">
                <a16:creationId xmlns:a16="http://schemas.microsoft.com/office/drawing/2014/main" id="{A5FC3F19-E83C-4447-A18A-49D530E58A75}"/>
              </a:ext>
              <a:ext uri="{C183D7F6-B498-43B3-948B-1728B52AA6E4}">
                <adec:decorative xmlns:adec="http://schemas.microsoft.com/office/drawing/2017/decorative" val="1"/>
              </a:ext>
            </a:extLst>
          </p:cNvPr>
          <p:cNvGrpSpPr/>
          <p:nvPr userDrawn="1"/>
        </p:nvGrpSpPr>
        <p:grpSpPr>
          <a:xfrm>
            <a:off x="428486" y="3657722"/>
            <a:ext cx="11212134" cy="588983"/>
            <a:chOff x="428486" y="3657722"/>
            <a:chExt cx="11212134" cy="588983"/>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2291805"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4155124"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6018443"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7881762"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DD1F4DCB-463D-4AD9-8602-B234C7589668}"/>
                </a:ext>
              </a:extLst>
            </p:cNvPr>
            <p:cNvGrpSpPr/>
            <p:nvPr userDrawn="1"/>
          </p:nvGrpSpPr>
          <p:grpSpPr>
            <a:xfrm flipV="1">
              <a:off x="9745079" y="3841872"/>
              <a:ext cx="215900" cy="404833"/>
              <a:chOff x="4505561" y="3657722"/>
              <a:chExt cx="215900" cy="404833"/>
            </a:xfrm>
          </p:grpSpPr>
          <p:cxnSp>
            <p:nvCxnSpPr>
              <p:cNvPr id="71" name="Straight Connector 70">
                <a:extLst>
                  <a:ext uri="{FF2B5EF4-FFF2-40B4-BE49-F238E27FC236}">
                    <a16:creationId xmlns:a16="http://schemas.microsoft.com/office/drawing/2014/main" id="{B08F0FA2-4954-497A-A035-8744E41E242E}"/>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72" name="Oval 71">
                <a:extLst>
                  <a:ext uri="{FF2B5EF4-FFF2-40B4-BE49-F238E27FC236}">
                    <a16:creationId xmlns:a16="http://schemas.microsoft.com/office/drawing/2014/main" id="{0882451F-BA86-46FA-90C5-424015655FA9}"/>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146A650E-6DCD-4796-B14C-7B62401C5199}"/>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27013853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meline - Seven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ext">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1901142"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1901142"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1901142"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343632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343632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343632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4956858"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4956858"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4956858"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6497333"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6497333"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6497333"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67" name="Heading">
            <a:extLst>
              <a:ext uri="{FF2B5EF4-FFF2-40B4-BE49-F238E27FC236}">
                <a16:creationId xmlns:a16="http://schemas.microsoft.com/office/drawing/2014/main" id="{1AE10689-E934-41C0-AD7A-CB89FAAA0977}"/>
              </a:ext>
            </a:extLst>
          </p:cNvPr>
          <p:cNvSpPr>
            <a:spLocks noGrp="1"/>
          </p:cNvSpPr>
          <p:nvPr>
            <p:ph type="body" sz="quarter" idx="35" hasCustomPrompt="1"/>
          </p:nvPr>
        </p:nvSpPr>
        <p:spPr>
          <a:xfrm>
            <a:off x="7985613"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68" name="Subheading">
            <a:extLst>
              <a:ext uri="{FF2B5EF4-FFF2-40B4-BE49-F238E27FC236}">
                <a16:creationId xmlns:a16="http://schemas.microsoft.com/office/drawing/2014/main" id="{4D33B8C4-4002-4F0C-8640-02234C3EED89}"/>
              </a:ext>
            </a:extLst>
          </p:cNvPr>
          <p:cNvSpPr>
            <a:spLocks noGrp="1"/>
          </p:cNvSpPr>
          <p:nvPr>
            <p:ph type="body" sz="quarter" idx="36" hasCustomPrompt="1"/>
          </p:nvPr>
        </p:nvSpPr>
        <p:spPr>
          <a:xfrm>
            <a:off x="7985613"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9" name="Text">
            <a:extLst>
              <a:ext uri="{FF2B5EF4-FFF2-40B4-BE49-F238E27FC236}">
                <a16:creationId xmlns:a16="http://schemas.microsoft.com/office/drawing/2014/main" id="{E6B7EA05-A88D-4A2A-AA52-7D7A95F0BE8D}"/>
              </a:ext>
            </a:extLst>
          </p:cNvPr>
          <p:cNvSpPr>
            <a:spLocks noGrp="1"/>
          </p:cNvSpPr>
          <p:nvPr>
            <p:ph type="body" sz="quarter" idx="37" hasCustomPrompt="1"/>
          </p:nvPr>
        </p:nvSpPr>
        <p:spPr>
          <a:xfrm>
            <a:off x="7985614"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74" name="Heading">
            <a:extLst>
              <a:ext uri="{FF2B5EF4-FFF2-40B4-BE49-F238E27FC236}">
                <a16:creationId xmlns:a16="http://schemas.microsoft.com/office/drawing/2014/main" id="{8D1F5C23-99DB-4570-9BDE-DC5922A8FE08}"/>
              </a:ext>
            </a:extLst>
          </p:cNvPr>
          <p:cNvSpPr>
            <a:spLocks noGrp="1"/>
          </p:cNvSpPr>
          <p:nvPr>
            <p:ph type="body" sz="quarter" idx="38" hasCustomPrompt="1"/>
          </p:nvPr>
        </p:nvSpPr>
        <p:spPr>
          <a:xfrm>
            <a:off x="9490000" y="2593955"/>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75" name="Subheading">
            <a:extLst>
              <a:ext uri="{FF2B5EF4-FFF2-40B4-BE49-F238E27FC236}">
                <a16:creationId xmlns:a16="http://schemas.microsoft.com/office/drawing/2014/main" id="{1970CCB8-08EC-4E95-8047-A6BE304376D5}"/>
              </a:ext>
            </a:extLst>
          </p:cNvPr>
          <p:cNvSpPr>
            <a:spLocks noGrp="1"/>
          </p:cNvSpPr>
          <p:nvPr>
            <p:ph type="body" sz="quarter" idx="39" hasCustomPrompt="1"/>
          </p:nvPr>
        </p:nvSpPr>
        <p:spPr>
          <a:xfrm>
            <a:off x="9490000" y="2886804"/>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76" name="Text">
            <a:extLst>
              <a:ext uri="{FF2B5EF4-FFF2-40B4-BE49-F238E27FC236}">
                <a16:creationId xmlns:a16="http://schemas.microsoft.com/office/drawing/2014/main" id="{610984CC-D73A-40C6-B355-573236E8FAA1}"/>
              </a:ext>
            </a:extLst>
          </p:cNvPr>
          <p:cNvSpPr>
            <a:spLocks noGrp="1"/>
          </p:cNvSpPr>
          <p:nvPr>
            <p:ph type="body" sz="quarter" idx="40" hasCustomPrompt="1"/>
          </p:nvPr>
        </p:nvSpPr>
        <p:spPr>
          <a:xfrm>
            <a:off x="9490000" y="3096550"/>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grpSp>
        <p:nvGrpSpPr>
          <p:cNvPr id="2" name="Group 1">
            <a:extLst>
              <a:ext uri="{FF2B5EF4-FFF2-40B4-BE49-F238E27FC236}">
                <a16:creationId xmlns:a16="http://schemas.microsoft.com/office/drawing/2014/main" id="{B59A8FF3-C4C0-4A6F-A944-E1BFD80FD70B}"/>
              </a:ext>
              <a:ext uri="{C183D7F6-B498-43B3-948B-1728B52AA6E4}">
                <adec:decorative xmlns:adec="http://schemas.microsoft.com/office/drawing/2017/decorative" val="1"/>
              </a:ext>
            </a:extLst>
          </p:cNvPr>
          <p:cNvGrpSpPr/>
          <p:nvPr userDrawn="1"/>
        </p:nvGrpSpPr>
        <p:grpSpPr>
          <a:xfrm>
            <a:off x="428486" y="3652939"/>
            <a:ext cx="11212134" cy="593766"/>
            <a:chOff x="428486" y="3652939"/>
            <a:chExt cx="11212134" cy="593766"/>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1942913"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3457340"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4971767"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6486194"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DD1F4DCB-463D-4AD9-8602-B234C7589668}"/>
                </a:ext>
              </a:extLst>
            </p:cNvPr>
            <p:cNvGrpSpPr/>
            <p:nvPr userDrawn="1"/>
          </p:nvGrpSpPr>
          <p:grpSpPr>
            <a:xfrm flipV="1">
              <a:off x="8000621" y="3841872"/>
              <a:ext cx="215900" cy="404833"/>
              <a:chOff x="4505561" y="3657722"/>
              <a:chExt cx="215900" cy="404833"/>
            </a:xfrm>
          </p:grpSpPr>
          <p:cxnSp>
            <p:nvCxnSpPr>
              <p:cNvPr id="71" name="Straight Connector 70">
                <a:extLst>
                  <a:ext uri="{FF2B5EF4-FFF2-40B4-BE49-F238E27FC236}">
                    <a16:creationId xmlns:a16="http://schemas.microsoft.com/office/drawing/2014/main" id="{B08F0FA2-4954-497A-A035-8744E41E242E}"/>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72" name="Oval 71">
                <a:extLst>
                  <a:ext uri="{FF2B5EF4-FFF2-40B4-BE49-F238E27FC236}">
                    <a16:creationId xmlns:a16="http://schemas.microsoft.com/office/drawing/2014/main" id="{0882451F-BA86-46FA-90C5-424015655FA9}"/>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146A650E-6DCD-4796-B14C-7B62401C5199}"/>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 name="Group 76">
              <a:extLst>
                <a:ext uri="{FF2B5EF4-FFF2-40B4-BE49-F238E27FC236}">
                  <a16:creationId xmlns:a16="http://schemas.microsoft.com/office/drawing/2014/main" id="{17F2FFEE-BD7E-4CBD-8012-CCEA4E1F4661}"/>
                </a:ext>
              </a:extLst>
            </p:cNvPr>
            <p:cNvGrpSpPr/>
            <p:nvPr userDrawn="1"/>
          </p:nvGrpSpPr>
          <p:grpSpPr>
            <a:xfrm>
              <a:off x="9515050" y="3652939"/>
              <a:ext cx="215900" cy="404833"/>
              <a:chOff x="8640510" y="3657722"/>
              <a:chExt cx="215900" cy="404833"/>
            </a:xfrm>
          </p:grpSpPr>
          <p:cxnSp>
            <p:nvCxnSpPr>
              <p:cNvPr id="78" name="Straight Connector 77">
                <a:extLst>
                  <a:ext uri="{FF2B5EF4-FFF2-40B4-BE49-F238E27FC236}">
                    <a16:creationId xmlns:a16="http://schemas.microsoft.com/office/drawing/2014/main" id="{890BEE05-B9D0-4E9D-809E-878F056EB0D6}"/>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79" name="Oval 78">
                <a:extLst>
                  <a:ext uri="{FF2B5EF4-FFF2-40B4-BE49-F238E27FC236}">
                    <a16:creationId xmlns:a16="http://schemas.microsoft.com/office/drawing/2014/main" id="{C651012A-1D22-460E-B0ED-8486BADDBB45}"/>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C0D03194-37FB-4FF0-AC57-1DFA8D94CDD3}"/>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38570959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meline - Eight Milestones">
    <p:bg>
      <p:bgPr>
        <a:solidFill>
          <a:schemeClr val="bg1"/>
        </a:solidFill>
        <a:effectLst/>
      </p:bgPr>
    </p:bg>
    <p:spTree>
      <p:nvGrpSpPr>
        <p:cNvPr id="1" name=""/>
        <p:cNvGrpSpPr/>
        <p:nvPr/>
      </p:nvGrpSpPr>
      <p:grpSpPr>
        <a:xfrm>
          <a:off x="0" y="0"/>
          <a:ext cx="0" cy="0"/>
          <a:chOff x="0" y="0"/>
          <a:chExt cx="0" cy="0"/>
        </a:xfrm>
      </p:grpSpPr>
      <p:sp>
        <p:nvSpPr>
          <p:cNvPr id="26" name="Deck Title">
            <a:extLst>
              <a:ext uri="{FF2B5EF4-FFF2-40B4-BE49-F238E27FC236}">
                <a16:creationId xmlns:a16="http://schemas.microsoft.com/office/drawing/2014/main" id="{57B50BDD-782F-465E-B2ED-14F47ADA0A8C}"/>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9" name="Title">
            <a:extLst>
              <a:ext uri="{FF2B5EF4-FFF2-40B4-BE49-F238E27FC236}">
                <a16:creationId xmlns:a16="http://schemas.microsoft.com/office/drawing/2014/main" id="{9B9C9E68-6833-47BE-AE49-D9C8237531D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7" name="Subtitle">
            <a:extLst>
              <a:ext uri="{FF2B5EF4-FFF2-40B4-BE49-F238E27FC236}">
                <a16:creationId xmlns:a16="http://schemas.microsoft.com/office/drawing/2014/main" id="{89E7E264-7102-4515-9A0F-238604A13FC6}"/>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31" name="Heading">
            <a:extLst>
              <a:ext uri="{FF2B5EF4-FFF2-40B4-BE49-F238E27FC236}">
                <a16:creationId xmlns:a16="http://schemas.microsoft.com/office/drawing/2014/main" id="{AE40CB9C-2231-48BC-ABA8-30EA27CABCF2}"/>
              </a:ext>
            </a:extLst>
          </p:cNvPr>
          <p:cNvSpPr>
            <a:spLocks noGrp="1"/>
          </p:cNvSpPr>
          <p:nvPr>
            <p:ph type="body" sz="quarter" idx="20" hasCustomPrompt="1"/>
          </p:nvPr>
        </p:nvSpPr>
        <p:spPr>
          <a:xfrm>
            <a:off x="430456"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2" name="Subheading">
            <a:extLst>
              <a:ext uri="{FF2B5EF4-FFF2-40B4-BE49-F238E27FC236}">
                <a16:creationId xmlns:a16="http://schemas.microsoft.com/office/drawing/2014/main" id="{31212E90-B031-414F-8B59-15FB9A41FDE6}"/>
              </a:ext>
            </a:extLst>
          </p:cNvPr>
          <p:cNvSpPr>
            <a:spLocks noGrp="1"/>
          </p:cNvSpPr>
          <p:nvPr>
            <p:ph type="body" sz="quarter" idx="21" hasCustomPrompt="1"/>
          </p:nvPr>
        </p:nvSpPr>
        <p:spPr>
          <a:xfrm>
            <a:off x="430456"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3" name="Title">
            <a:extLst>
              <a:ext uri="{FF2B5EF4-FFF2-40B4-BE49-F238E27FC236}">
                <a16:creationId xmlns:a16="http://schemas.microsoft.com/office/drawing/2014/main" id="{49E0F28B-1524-4D2C-8BE7-D6B5CFA6C43D}"/>
              </a:ext>
            </a:extLst>
          </p:cNvPr>
          <p:cNvSpPr>
            <a:spLocks noGrp="1"/>
          </p:cNvSpPr>
          <p:nvPr>
            <p:ph type="body" sz="quarter" idx="22" hasCustomPrompt="1"/>
          </p:nvPr>
        </p:nvSpPr>
        <p:spPr>
          <a:xfrm>
            <a:off x="430456"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4" name="Heading">
            <a:extLst>
              <a:ext uri="{FF2B5EF4-FFF2-40B4-BE49-F238E27FC236}">
                <a16:creationId xmlns:a16="http://schemas.microsoft.com/office/drawing/2014/main" id="{B087D3C3-94B1-48D1-86B4-C69168AB6E1D}"/>
              </a:ext>
            </a:extLst>
          </p:cNvPr>
          <p:cNvSpPr>
            <a:spLocks noGrp="1"/>
          </p:cNvSpPr>
          <p:nvPr>
            <p:ph type="body" sz="quarter" idx="23" hasCustomPrompt="1"/>
          </p:nvPr>
        </p:nvSpPr>
        <p:spPr>
          <a:xfrm>
            <a:off x="1725103"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5" name="Subheading">
            <a:extLst>
              <a:ext uri="{FF2B5EF4-FFF2-40B4-BE49-F238E27FC236}">
                <a16:creationId xmlns:a16="http://schemas.microsoft.com/office/drawing/2014/main" id="{A26E7B18-D947-4C91-9C64-370D17B1CC4A}"/>
              </a:ext>
            </a:extLst>
          </p:cNvPr>
          <p:cNvSpPr>
            <a:spLocks noGrp="1"/>
          </p:cNvSpPr>
          <p:nvPr>
            <p:ph type="body" sz="quarter" idx="24" hasCustomPrompt="1"/>
          </p:nvPr>
        </p:nvSpPr>
        <p:spPr>
          <a:xfrm>
            <a:off x="1725103"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6" name="Text">
            <a:extLst>
              <a:ext uri="{FF2B5EF4-FFF2-40B4-BE49-F238E27FC236}">
                <a16:creationId xmlns:a16="http://schemas.microsoft.com/office/drawing/2014/main" id="{DC49F747-E88E-4A42-8D0C-C5CB89A93907}"/>
              </a:ext>
            </a:extLst>
          </p:cNvPr>
          <p:cNvSpPr>
            <a:spLocks noGrp="1"/>
          </p:cNvSpPr>
          <p:nvPr>
            <p:ph type="body" sz="quarter" idx="25" hasCustomPrompt="1"/>
          </p:nvPr>
        </p:nvSpPr>
        <p:spPr>
          <a:xfrm>
            <a:off x="1725103"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37" name="Heading">
            <a:extLst>
              <a:ext uri="{FF2B5EF4-FFF2-40B4-BE49-F238E27FC236}">
                <a16:creationId xmlns:a16="http://schemas.microsoft.com/office/drawing/2014/main" id="{48F0B9C6-835E-4F70-8525-A3D72196A374}"/>
              </a:ext>
            </a:extLst>
          </p:cNvPr>
          <p:cNvSpPr>
            <a:spLocks noGrp="1"/>
          </p:cNvSpPr>
          <p:nvPr>
            <p:ph type="body" sz="quarter" idx="26" hasCustomPrompt="1"/>
          </p:nvPr>
        </p:nvSpPr>
        <p:spPr>
          <a:xfrm>
            <a:off x="3020689" y="25987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38" name="Subheading">
            <a:extLst>
              <a:ext uri="{FF2B5EF4-FFF2-40B4-BE49-F238E27FC236}">
                <a16:creationId xmlns:a16="http://schemas.microsoft.com/office/drawing/2014/main" id="{AEFC40F1-3E9E-4577-A0F5-CCEB0656F7F1}"/>
              </a:ext>
            </a:extLst>
          </p:cNvPr>
          <p:cNvSpPr>
            <a:spLocks noGrp="1"/>
          </p:cNvSpPr>
          <p:nvPr>
            <p:ph type="body" sz="quarter" idx="27" hasCustomPrompt="1"/>
          </p:nvPr>
        </p:nvSpPr>
        <p:spPr>
          <a:xfrm>
            <a:off x="302068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39" name="Text">
            <a:extLst>
              <a:ext uri="{FF2B5EF4-FFF2-40B4-BE49-F238E27FC236}">
                <a16:creationId xmlns:a16="http://schemas.microsoft.com/office/drawing/2014/main" id="{1D6FB7EF-1143-454A-AE60-9769E5B69ED4}"/>
              </a:ext>
            </a:extLst>
          </p:cNvPr>
          <p:cNvSpPr>
            <a:spLocks noGrp="1"/>
          </p:cNvSpPr>
          <p:nvPr>
            <p:ph type="body" sz="quarter" idx="28" hasCustomPrompt="1"/>
          </p:nvPr>
        </p:nvSpPr>
        <p:spPr>
          <a:xfrm>
            <a:off x="302068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58" name="Heading">
            <a:extLst>
              <a:ext uri="{FF2B5EF4-FFF2-40B4-BE49-F238E27FC236}">
                <a16:creationId xmlns:a16="http://schemas.microsoft.com/office/drawing/2014/main" id="{DF3645CB-3D2B-4F22-920D-08ED80F99084}"/>
              </a:ext>
            </a:extLst>
          </p:cNvPr>
          <p:cNvSpPr>
            <a:spLocks noGrp="1"/>
          </p:cNvSpPr>
          <p:nvPr>
            <p:ph type="body" sz="quarter" idx="29" hasCustomPrompt="1"/>
          </p:nvPr>
        </p:nvSpPr>
        <p:spPr>
          <a:xfrm>
            <a:off x="4345623"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59" name="Subheading">
            <a:extLst>
              <a:ext uri="{FF2B5EF4-FFF2-40B4-BE49-F238E27FC236}">
                <a16:creationId xmlns:a16="http://schemas.microsoft.com/office/drawing/2014/main" id="{E6FCF61B-B253-401D-89F7-0C22762011D2}"/>
              </a:ext>
            </a:extLst>
          </p:cNvPr>
          <p:cNvSpPr>
            <a:spLocks noGrp="1"/>
          </p:cNvSpPr>
          <p:nvPr>
            <p:ph type="body" sz="quarter" idx="30" hasCustomPrompt="1"/>
          </p:nvPr>
        </p:nvSpPr>
        <p:spPr>
          <a:xfrm>
            <a:off x="4345623"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0" name="Text">
            <a:extLst>
              <a:ext uri="{FF2B5EF4-FFF2-40B4-BE49-F238E27FC236}">
                <a16:creationId xmlns:a16="http://schemas.microsoft.com/office/drawing/2014/main" id="{7C8D2D24-AEA7-42F5-8AB4-69A4E024153D}"/>
              </a:ext>
            </a:extLst>
          </p:cNvPr>
          <p:cNvSpPr>
            <a:spLocks noGrp="1"/>
          </p:cNvSpPr>
          <p:nvPr>
            <p:ph type="body" sz="quarter" idx="31" hasCustomPrompt="1"/>
          </p:nvPr>
        </p:nvSpPr>
        <p:spPr>
          <a:xfrm>
            <a:off x="4345623" y="49174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40" name="Heading">
            <a:extLst>
              <a:ext uri="{FF2B5EF4-FFF2-40B4-BE49-F238E27FC236}">
                <a16:creationId xmlns:a16="http://schemas.microsoft.com/office/drawing/2014/main" id="{4D4DFF4E-8F81-44C8-91BC-5D6F024E1FAD}"/>
              </a:ext>
            </a:extLst>
          </p:cNvPr>
          <p:cNvSpPr>
            <a:spLocks noGrp="1"/>
          </p:cNvSpPr>
          <p:nvPr>
            <p:ph type="body" sz="quarter" idx="32" hasCustomPrompt="1"/>
          </p:nvPr>
        </p:nvSpPr>
        <p:spPr>
          <a:xfrm>
            <a:off x="5617159" y="2593955"/>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41" name="Subheading">
            <a:extLst>
              <a:ext uri="{FF2B5EF4-FFF2-40B4-BE49-F238E27FC236}">
                <a16:creationId xmlns:a16="http://schemas.microsoft.com/office/drawing/2014/main" id="{99EFC654-3E28-419C-858A-D39D2D3B67F2}"/>
              </a:ext>
            </a:extLst>
          </p:cNvPr>
          <p:cNvSpPr>
            <a:spLocks noGrp="1"/>
          </p:cNvSpPr>
          <p:nvPr>
            <p:ph type="body" sz="quarter" idx="33" hasCustomPrompt="1"/>
          </p:nvPr>
        </p:nvSpPr>
        <p:spPr>
          <a:xfrm>
            <a:off x="5617159" y="28915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46" name="Text">
            <a:extLst>
              <a:ext uri="{FF2B5EF4-FFF2-40B4-BE49-F238E27FC236}">
                <a16:creationId xmlns:a16="http://schemas.microsoft.com/office/drawing/2014/main" id="{425F7AED-9F77-4867-9BCC-4EB21942A954}"/>
              </a:ext>
            </a:extLst>
          </p:cNvPr>
          <p:cNvSpPr>
            <a:spLocks noGrp="1"/>
          </p:cNvSpPr>
          <p:nvPr>
            <p:ph type="body" sz="quarter" idx="34" hasCustomPrompt="1"/>
          </p:nvPr>
        </p:nvSpPr>
        <p:spPr>
          <a:xfrm>
            <a:off x="5617159" y="3101333"/>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67" name="Heading">
            <a:extLst>
              <a:ext uri="{FF2B5EF4-FFF2-40B4-BE49-F238E27FC236}">
                <a16:creationId xmlns:a16="http://schemas.microsoft.com/office/drawing/2014/main" id="{1AE10689-E934-41C0-AD7A-CB89FAAA0977}"/>
              </a:ext>
            </a:extLst>
          </p:cNvPr>
          <p:cNvSpPr>
            <a:spLocks noGrp="1"/>
          </p:cNvSpPr>
          <p:nvPr>
            <p:ph type="body" sz="quarter" idx="35" hasCustomPrompt="1"/>
          </p:nvPr>
        </p:nvSpPr>
        <p:spPr>
          <a:xfrm>
            <a:off x="6885397"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68" name="Subheading">
            <a:extLst>
              <a:ext uri="{FF2B5EF4-FFF2-40B4-BE49-F238E27FC236}">
                <a16:creationId xmlns:a16="http://schemas.microsoft.com/office/drawing/2014/main" id="{4D33B8C4-4002-4F0C-8640-02234C3EED89}"/>
              </a:ext>
            </a:extLst>
          </p:cNvPr>
          <p:cNvSpPr>
            <a:spLocks noGrp="1"/>
          </p:cNvSpPr>
          <p:nvPr>
            <p:ph type="body" sz="quarter" idx="36" hasCustomPrompt="1"/>
          </p:nvPr>
        </p:nvSpPr>
        <p:spPr>
          <a:xfrm>
            <a:off x="6885397"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69" name="Text">
            <a:extLst>
              <a:ext uri="{FF2B5EF4-FFF2-40B4-BE49-F238E27FC236}">
                <a16:creationId xmlns:a16="http://schemas.microsoft.com/office/drawing/2014/main" id="{E6B7EA05-A88D-4A2A-AA52-7D7A95F0BE8D}"/>
              </a:ext>
            </a:extLst>
          </p:cNvPr>
          <p:cNvSpPr>
            <a:spLocks noGrp="1"/>
          </p:cNvSpPr>
          <p:nvPr>
            <p:ph type="body" sz="quarter" idx="37" hasCustomPrompt="1"/>
          </p:nvPr>
        </p:nvSpPr>
        <p:spPr>
          <a:xfrm>
            <a:off x="6885398"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74" name="Heading">
            <a:extLst>
              <a:ext uri="{FF2B5EF4-FFF2-40B4-BE49-F238E27FC236}">
                <a16:creationId xmlns:a16="http://schemas.microsoft.com/office/drawing/2014/main" id="{8D1F5C23-99DB-4570-9BDE-DC5922A8FE08}"/>
              </a:ext>
            </a:extLst>
          </p:cNvPr>
          <p:cNvSpPr>
            <a:spLocks noGrp="1"/>
          </p:cNvSpPr>
          <p:nvPr>
            <p:ph type="body" sz="quarter" idx="38" hasCustomPrompt="1"/>
          </p:nvPr>
        </p:nvSpPr>
        <p:spPr>
          <a:xfrm>
            <a:off x="8194190" y="2593955"/>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75" name="Subheading">
            <a:extLst>
              <a:ext uri="{FF2B5EF4-FFF2-40B4-BE49-F238E27FC236}">
                <a16:creationId xmlns:a16="http://schemas.microsoft.com/office/drawing/2014/main" id="{1970CCB8-08EC-4E95-8047-A6BE304376D5}"/>
              </a:ext>
            </a:extLst>
          </p:cNvPr>
          <p:cNvSpPr>
            <a:spLocks noGrp="1"/>
          </p:cNvSpPr>
          <p:nvPr>
            <p:ph type="body" sz="quarter" idx="39" hasCustomPrompt="1"/>
          </p:nvPr>
        </p:nvSpPr>
        <p:spPr>
          <a:xfrm>
            <a:off x="8194190" y="2886804"/>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76" name="Text">
            <a:extLst>
              <a:ext uri="{FF2B5EF4-FFF2-40B4-BE49-F238E27FC236}">
                <a16:creationId xmlns:a16="http://schemas.microsoft.com/office/drawing/2014/main" id="{610984CC-D73A-40C6-B355-573236E8FAA1}"/>
              </a:ext>
            </a:extLst>
          </p:cNvPr>
          <p:cNvSpPr>
            <a:spLocks noGrp="1"/>
          </p:cNvSpPr>
          <p:nvPr>
            <p:ph type="body" sz="quarter" idx="40" hasCustomPrompt="1"/>
          </p:nvPr>
        </p:nvSpPr>
        <p:spPr>
          <a:xfrm>
            <a:off x="8194190" y="3096550"/>
            <a:ext cx="2148840" cy="457200"/>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sp>
        <p:nvSpPr>
          <p:cNvPr id="81" name="Heading">
            <a:extLst>
              <a:ext uri="{FF2B5EF4-FFF2-40B4-BE49-F238E27FC236}">
                <a16:creationId xmlns:a16="http://schemas.microsoft.com/office/drawing/2014/main" id="{AA8564AF-8FC4-4AEB-A4E3-4E08318BB5AE}"/>
              </a:ext>
            </a:extLst>
          </p:cNvPr>
          <p:cNvSpPr>
            <a:spLocks noGrp="1"/>
          </p:cNvSpPr>
          <p:nvPr>
            <p:ph type="body" sz="quarter" idx="41" hasCustomPrompt="1"/>
          </p:nvPr>
        </p:nvSpPr>
        <p:spPr>
          <a:xfrm>
            <a:off x="9486190" y="4414838"/>
            <a:ext cx="2152650" cy="282575"/>
          </a:xfrm>
          <a:prstGeom prst="rect">
            <a:avLst/>
          </a:prstGeom>
        </p:spPr>
        <p:txBody>
          <a:bodyPr/>
          <a:lstStyle>
            <a:lvl1pPr marL="0" indent="0">
              <a:buNone/>
              <a:defRPr kumimoji="0" lang="en-US" sz="1400" b="1" i="0" u="none" strike="noStrike" kern="0" cap="none" spc="0" normalizeH="0" baseline="0" dirty="0" smtClean="0">
                <a:ln>
                  <a:noFill/>
                </a:ln>
                <a:solidFill>
                  <a:schemeClr val="tx2"/>
                </a:solidFill>
                <a:effectLst/>
                <a:uLnTx/>
                <a:uFillTx/>
                <a:latin typeface="+mj-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Milestone Title</a:t>
            </a:r>
          </a:p>
        </p:txBody>
      </p:sp>
      <p:sp>
        <p:nvSpPr>
          <p:cNvPr id="82" name="Subheading">
            <a:extLst>
              <a:ext uri="{FF2B5EF4-FFF2-40B4-BE49-F238E27FC236}">
                <a16:creationId xmlns:a16="http://schemas.microsoft.com/office/drawing/2014/main" id="{F68CAE13-74F8-4F5D-8D15-76FF187300F2}"/>
              </a:ext>
            </a:extLst>
          </p:cNvPr>
          <p:cNvSpPr>
            <a:spLocks noGrp="1"/>
          </p:cNvSpPr>
          <p:nvPr>
            <p:ph type="body" sz="quarter" idx="42" hasCustomPrompt="1"/>
          </p:nvPr>
        </p:nvSpPr>
        <p:spPr>
          <a:xfrm>
            <a:off x="9486190" y="4707687"/>
            <a:ext cx="2152650" cy="182880"/>
          </a:xfrm>
          <a:prstGeom prst="rect">
            <a:avLst/>
          </a:prstGeom>
        </p:spPr>
        <p:txBody>
          <a:bodyPr anchor="ctr"/>
          <a:lstStyle>
            <a:lvl1pPr marL="0" indent="0">
              <a:buNone/>
              <a:defRPr kumimoji="0" lang="en-US" sz="1200" b="0" i="0" u="none" strike="noStrike" kern="0" cap="none" spc="0" normalizeH="0" baseline="0" dirty="0" smtClean="0">
                <a:ln>
                  <a:noFill/>
                </a:ln>
                <a:solidFill>
                  <a:prstClr val="black"/>
                </a:solidFill>
                <a:effectLst/>
                <a:uLnTx/>
                <a:uFillTx/>
                <a:latin typeface="Calibri Light" panose="020F0302020204030204" pitchFamily="34" charset="0"/>
                <a:ea typeface="+mn-ea"/>
                <a:cs typeface="Calibri Light" panose="020F0302020204030204" pitchFamily="34" charset="0"/>
              </a:defRPr>
            </a:lvl1pPr>
          </a:lstStyle>
          <a:p>
            <a:pPr lvl="0"/>
            <a:r>
              <a:rPr lang="en-US"/>
              <a:t>Date or Date Range</a:t>
            </a:r>
          </a:p>
        </p:txBody>
      </p:sp>
      <p:sp>
        <p:nvSpPr>
          <p:cNvPr id="83" name="Text">
            <a:extLst>
              <a:ext uri="{FF2B5EF4-FFF2-40B4-BE49-F238E27FC236}">
                <a16:creationId xmlns:a16="http://schemas.microsoft.com/office/drawing/2014/main" id="{BE019058-2DF7-4618-B961-24A7B63E564D}"/>
              </a:ext>
            </a:extLst>
          </p:cNvPr>
          <p:cNvSpPr>
            <a:spLocks noGrp="1"/>
          </p:cNvSpPr>
          <p:nvPr>
            <p:ph type="body" sz="quarter" idx="43" hasCustomPrompt="1"/>
          </p:nvPr>
        </p:nvSpPr>
        <p:spPr>
          <a:xfrm>
            <a:off x="9486191" y="4917433"/>
            <a:ext cx="2148840" cy="402559"/>
          </a:xfrm>
          <a:prstGeom prst="rect">
            <a:avLst/>
          </a:prstGeom>
        </p:spPr>
        <p:txBody>
          <a:bodyPr/>
          <a:lstStyle>
            <a:lvl1pPr marL="0" indent="0">
              <a:buNone/>
              <a:defRPr kumimoji="0" lang="en-US" sz="1200" b="0" i="0" u="none" strike="noStrike" kern="0" cap="none" spc="0" normalizeH="0" baseline="0" dirty="0" smtClean="0">
                <a:ln>
                  <a:noFill/>
                </a:ln>
                <a:solidFill>
                  <a:prstClr val="black"/>
                </a:solidFill>
                <a:effectLst/>
                <a:uLnTx/>
                <a:uFillTx/>
                <a:latin typeface="+mn-lt"/>
                <a:ea typeface="+mn-ea"/>
                <a:cs typeface="+mn-cs"/>
              </a:defRPr>
            </a:lvl1pPr>
          </a:lstStyle>
          <a:p>
            <a:pPr marL="0" marR="0" lvl="0" indent="0" algn="l" defTabSz="914400" rtl="0" eaLnBrk="1" fontAlgn="auto" latinLnBrk="0" hangingPunct="1">
              <a:lnSpc>
                <a:spcPct val="90000"/>
              </a:lnSpc>
              <a:spcBef>
                <a:spcPts val="0"/>
              </a:spcBef>
              <a:spcAft>
                <a:spcPts val="1200"/>
              </a:spcAft>
              <a:buClrTx/>
              <a:buSzTx/>
              <a:buFontTx/>
              <a:buNone/>
              <a:tabLst/>
              <a:defRPr/>
            </a:pPr>
            <a:r>
              <a:rPr lang="en-US"/>
              <a:t>Two-line description of this milestone</a:t>
            </a:r>
          </a:p>
        </p:txBody>
      </p:sp>
      <p:grpSp>
        <p:nvGrpSpPr>
          <p:cNvPr id="2" name="Group 1">
            <a:extLst>
              <a:ext uri="{FF2B5EF4-FFF2-40B4-BE49-F238E27FC236}">
                <a16:creationId xmlns:a16="http://schemas.microsoft.com/office/drawing/2014/main" id="{A85D039A-F765-46BC-9363-ABC5DC2CDE67}"/>
              </a:ext>
              <a:ext uri="{C183D7F6-B498-43B3-948B-1728B52AA6E4}">
                <adec:decorative xmlns:adec="http://schemas.microsoft.com/office/drawing/2017/decorative" val="1"/>
              </a:ext>
            </a:extLst>
          </p:cNvPr>
          <p:cNvGrpSpPr/>
          <p:nvPr userDrawn="1"/>
        </p:nvGrpSpPr>
        <p:grpSpPr>
          <a:xfrm>
            <a:off x="428486" y="3652939"/>
            <a:ext cx="11212134" cy="593766"/>
            <a:chOff x="428486" y="3652939"/>
            <a:chExt cx="11212134" cy="593766"/>
          </a:xfrm>
        </p:grpSpPr>
        <p:cxnSp>
          <p:nvCxnSpPr>
            <p:cNvPr id="42" name="Straight Connector 41">
              <a:extLst>
                <a:ext uri="{FF2B5EF4-FFF2-40B4-BE49-F238E27FC236}">
                  <a16:creationId xmlns:a16="http://schemas.microsoft.com/office/drawing/2014/main" id="{A96346AA-1EC7-46F9-BD0F-E81DEE0F295A}"/>
                </a:ext>
              </a:extLst>
            </p:cNvPr>
            <p:cNvCxnSpPr>
              <a:cxnSpLocks/>
            </p:cNvCxnSpPr>
            <p:nvPr userDrawn="1"/>
          </p:nvCxnSpPr>
          <p:spPr>
            <a:xfrm>
              <a:off x="595901" y="3954605"/>
              <a:ext cx="11044719" cy="0"/>
            </a:xfrm>
            <a:prstGeom prst="line">
              <a:avLst/>
            </a:prstGeom>
            <a:noFill/>
            <a:ln w="28575" cap="flat" cmpd="sng" algn="ctr">
              <a:solidFill>
                <a:sysClr val="windowText" lastClr="000000"/>
              </a:solidFill>
              <a:prstDash val="solid"/>
              <a:miter lim="800000"/>
              <a:headEnd type="none" w="med" len="med"/>
              <a:tailEnd type="none" w="med" len="med"/>
            </a:ln>
            <a:effectLst/>
          </p:spPr>
        </p:cxnSp>
        <p:grpSp>
          <p:nvGrpSpPr>
            <p:cNvPr id="43" name="Group 42">
              <a:extLst>
                <a:ext uri="{FF2B5EF4-FFF2-40B4-BE49-F238E27FC236}">
                  <a16:creationId xmlns:a16="http://schemas.microsoft.com/office/drawing/2014/main" id="{0E0CB018-B0D5-4B44-860A-F8AB9CB7B6B5}"/>
                </a:ext>
              </a:extLst>
            </p:cNvPr>
            <p:cNvGrpSpPr/>
            <p:nvPr userDrawn="1"/>
          </p:nvGrpSpPr>
          <p:grpSpPr>
            <a:xfrm>
              <a:off x="428486" y="3657722"/>
              <a:ext cx="215900" cy="404833"/>
              <a:chOff x="481826" y="3657722"/>
              <a:chExt cx="215900" cy="404833"/>
            </a:xfrm>
          </p:grpSpPr>
          <p:cxnSp>
            <p:nvCxnSpPr>
              <p:cNvPr id="44" name="Straight Connector 43">
                <a:extLst>
                  <a:ext uri="{FF2B5EF4-FFF2-40B4-BE49-F238E27FC236}">
                    <a16:creationId xmlns:a16="http://schemas.microsoft.com/office/drawing/2014/main" id="{FCDDED10-C14B-4D21-AD7B-A2740627C5EC}"/>
                  </a:ext>
                </a:extLst>
              </p:cNvPr>
              <p:cNvCxnSpPr>
                <a:cxnSpLocks/>
              </p:cNvCxnSpPr>
              <p:nvPr userDrawn="1"/>
            </p:nvCxnSpPr>
            <p:spPr>
              <a:xfrm>
                <a:off x="589776" y="3657722"/>
                <a:ext cx="0" cy="359681"/>
              </a:xfrm>
              <a:prstGeom prst="line">
                <a:avLst/>
              </a:prstGeom>
              <a:noFill/>
              <a:ln w="28575" cap="flat" cmpd="sng" algn="ctr">
                <a:solidFill>
                  <a:sysClr val="windowText" lastClr="000000"/>
                </a:solidFill>
                <a:prstDash val="solid"/>
                <a:miter lim="800000"/>
              </a:ln>
              <a:effectLst/>
            </p:spPr>
          </p:cxnSp>
          <p:sp>
            <p:nvSpPr>
              <p:cNvPr id="45" name="Oval 44">
                <a:extLst>
                  <a:ext uri="{FF2B5EF4-FFF2-40B4-BE49-F238E27FC236}">
                    <a16:creationId xmlns:a16="http://schemas.microsoft.com/office/drawing/2014/main" id="{4554DD85-90A9-4C43-8170-6809719D7D4E}"/>
                  </a:ext>
                </a:extLst>
              </p:cNvPr>
              <p:cNvSpPr/>
              <p:nvPr userDrawn="1"/>
            </p:nvSpPr>
            <p:spPr>
              <a:xfrm>
                <a:off x="481826"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F4683367-6AAA-4886-ACB8-5F2AA64B34F6}"/>
                  </a:ext>
                </a:extLst>
              </p:cNvPr>
              <p:cNvSpPr/>
              <p:nvPr userDrawn="1"/>
            </p:nvSpPr>
            <p:spPr>
              <a:xfrm>
                <a:off x="521196"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9" name="Group 48">
              <a:extLst>
                <a:ext uri="{FF2B5EF4-FFF2-40B4-BE49-F238E27FC236}">
                  <a16:creationId xmlns:a16="http://schemas.microsoft.com/office/drawing/2014/main" id="{382AE1FD-4C76-4B5F-A801-7D8245407209}"/>
                </a:ext>
              </a:extLst>
            </p:cNvPr>
            <p:cNvGrpSpPr/>
            <p:nvPr userDrawn="1"/>
          </p:nvGrpSpPr>
          <p:grpSpPr>
            <a:xfrm flipV="1">
              <a:off x="1725985" y="3841872"/>
              <a:ext cx="215900" cy="404833"/>
              <a:chOff x="4505561" y="3657722"/>
              <a:chExt cx="215900" cy="404833"/>
            </a:xfrm>
          </p:grpSpPr>
          <p:cxnSp>
            <p:nvCxnSpPr>
              <p:cNvPr id="50" name="Straight Connector 49">
                <a:extLst>
                  <a:ext uri="{FF2B5EF4-FFF2-40B4-BE49-F238E27FC236}">
                    <a16:creationId xmlns:a16="http://schemas.microsoft.com/office/drawing/2014/main" id="{A01E9F24-05C3-43C4-8E08-8DACE36F580D}"/>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51" name="Oval 50">
                <a:extLst>
                  <a:ext uri="{FF2B5EF4-FFF2-40B4-BE49-F238E27FC236}">
                    <a16:creationId xmlns:a16="http://schemas.microsoft.com/office/drawing/2014/main" id="{1BC9D1D2-71DD-467A-9EE9-297AECB584E3}"/>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51A260FB-FE28-4092-B3A3-AA9CF245190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927D2679-E95E-4F8A-A4D8-D61DDB89289E}"/>
                </a:ext>
              </a:extLst>
            </p:cNvPr>
            <p:cNvGrpSpPr/>
            <p:nvPr userDrawn="1"/>
          </p:nvGrpSpPr>
          <p:grpSpPr>
            <a:xfrm>
              <a:off x="3023484" y="3657722"/>
              <a:ext cx="215900" cy="404833"/>
              <a:chOff x="8640510" y="3657722"/>
              <a:chExt cx="215900" cy="404833"/>
            </a:xfrm>
          </p:grpSpPr>
          <p:cxnSp>
            <p:nvCxnSpPr>
              <p:cNvPr id="54" name="Straight Connector 53">
                <a:extLst>
                  <a:ext uri="{FF2B5EF4-FFF2-40B4-BE49-F238E27FC236}">
                    <a16:creationId xmlns:a16="http://schemas.microsoft.com/office/drawing/2014/main" id="{EB6075AB-C46D-4C12-9B46-8720BB098B40}"/>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56" name="Oval 55">
                <a:extLst>
                  <a:ext uri="{FF2B5EF4-FFF2-40B4-BE49-F238E27FC236}">
                    <a16:creationId xmlns:a16="http://schemas.microsoft.com/office/drawing/2014/main" id="{27DE3503-7CA1-4479-B2C1-463A8C8D1281}"/>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D86EA661-78C4-4006-B60E-99392E32F394}"/>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1" name="Group 60">
              <a:extLst>
                <a:ext uri="{FF2B5EF4-FFF2-40B4-BE49-F238E27FC236}">
                  <a16:creationId xmlns:a16="http://schemas.microsoft.com/office/drawing/2014/main" id="{983429CB-BF93-483C-B402-5DD34500B55F}"/>
                </a:ext>
              </a:extLst>
            </p:cNvPr>
            <p:cNvGrpSpPr/>
            <p:nvPr userDrawn="1"/>
          </p:nvGrpSpPr>
          <p:grpSpPr>
            <a:xfrm flipV="1">
              <a:off x="4320983" y="3841872"/>
              <a:ext cx="215900" cy="404833"/>
              <a:chOff x="4505561" y="3657722"/>
              <a:chExt cx="215900" cy="404833"/>
            </a:xfrm>
          </p:grpSpPr>
          <p:cxnSp>
            <p:nvCxnSpPr>
              <p:cNvPr id="62" name="Straight Connector 61">
                <a:extLst>
                  <a:ext uri="{FF2B5EF4-FFF2-40B4-BE49-F238E27FC236}">
                    <a16:creationId xmlns:a16="http://schemas.microsoft.com/office/drawing/2014/main" id="{FE42DB84-DC5F-49E5-83A1-F843912D1593}"/>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63" name="Oval 62">
                <a:extLst>
                  <a:ext uri="{FF2B5EF4-FFF2-40B4-BE49-F238E27FC236}">
                    <a16:creationId xmlns:a16="http://schemas.microsoft.com/office/drawing/2014/main" id="{4E614E47-8017-4403-B9E4-4F086A127DCB}"/>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D36F5778-BC8C-41D9-B57D-0A69E900B2D1}"/>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7" name="Group 46">
              <a:extLst>
                <a:ext uri="{FF2B5EF4-FFF2-40B4-BE49-F238E27FC236}">
                  <a16:creationId xmlns:a16="http://schemas.microsoft.com/office/drawing/2014/main" id="{328D1E63-ED1E-4BE7-AB0D-B56F070D936F}"/>
                </a:ext>
              </a:extLst>
            </p:cNvPr>
            <p:cNvGrpSpPr/>
            <p:nvPr userDrawn="1"/>
          </p:nvGrpSpPr>
          <p:grpSpPr>
            <a:xfrm>
              <a:off x="5618482" y="3657722"/>
              <a:ext cx="215900" cy="404833"/>
              <a:chOff x="8640510" y="3657722"/>
              <a:chExt cx="215900" cy="404833"/>
            </a:xfrm>
          </p:grpSpPr>
          <p:cxnSp>
            <p:nvCxnSpPr>
              <p:cNvPr id="55" name="Straight Connector 54">
                <a:extLst>
                  <a:ext uri="{FF2B5EF4-FFF2-40B4-BE49-F238E27FC236}">
                    <a16:creationId xmlns:a16="http://schemas.microsoft.com/office/drawing/2014/main" id="{7B04986E-9B1A-4D21-9D72-0EDE365580D8}"/>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65" name="Oval 64">
                <a:extLst>
                  <a:ext uri="{FF2B5EF4-FFF2-40B4-BE49-F238E27FC236}">
                    <a16:creationId xmlns:a16="http://schemas.microsoft.com/office/drawing/2014/main" id="{30A2D109-C8A1-4C3B-B88F-6EFA740DFB8A}"/>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2D48CD71-7E14-45C7-B844-44C014FF3D65}"/>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DD1F4DCB-463D-4AD9-8602-B234C7589668}"/>
                </a:ext>
              </a:extLst>
            </p:cNvPr>
            <p:cNvGrpSpPr/>
            <p:nvPr userDrawn="1"/>
          </p:nvGrpSpPr>
          <p:grpSpPr>
            <a:xfrm flipV="1">
              <a:off x="6915981" y="3841872"/>
              <a:ext cx="215900" cy="404833"/>
              <a:chOff x="4505561" y="3657722"/>
              <a:chExt cx="215900" cy="404833"/>
            </a:xfrm>
          </p:grpSpPr>
          <p:cxnSp>
            <p:nvCxnSpPr>
              <p:cNvPr id="71" name="Straight Connector 70">
                <a:extLst>
                  <a:ext uri="{FF2B5EF4-FFF2-40B4-BE49-F238E27FC236}">
                    <a16:creationId xmlns:a16="http://schemas.microsoft.com/office/drawing/2014/main" id="{B08F0FA2-4954-497A-A035-8744E41E242E}"/>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72" name="Oval 71">
                <a:extLst>
                  <a:ext uri="{FF2B5EF4-FFF2-40B4-BE49-F238E27FC236}">
                    <a16:creationId xmlns:a16="http://schemas.microsoft.com/office/drawing/2014/main" id="{0882451F-BA86-46FA-90C5-424015655FA9}"/>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146A650E-6DCD-4796-B14C-7B62401C5199}"/>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77" name="Group 76">
              <a:extLst>
                <a:ext uri="{FF2B5EF4-FFF2-40B4-BE49-F238E27FC236}">
                  <a16:creationId xmlns:a16="http://schemas.microsoft.com/office/drawing/2014/main" id="{17F2FFEE-BD7E-4CBD-8012-CCEA4E1F4661}"/>
                </a:ext>
              </a:extLst>
            </p:cNvPr>
            <p:cNvGrpSpPr/>
            <p:nvPr userDrawn="1"/>
          </p:nvGrpSpPr>
          <p:grpSpPr>
            <a:xfrm>
              <a:off x="8213480" y="3652939"/>
              <a:ext cx="215900" cy="404833"/>
              <a:chOff x="8640510" y="3657722"/>
              <a:chExt cx="215900" cy="404833"/>
            </a:xfrm>
          </p:grpSpPr>
          <p:cxnSp>
            <p:nvCxnSpPr>
              <p:cNvPr id="78" name="Straight Connector 77">
                <a:extLst>
                  <a:ext uri="{FF2B5EF4-FFF2-40B4-BE49-F238E27FC236}">
                    <a16:creationId xmlns:a16="http://schemas.microsoft.com/office/drawing/2014/main" id="{890BEE05-B9D0-4E9D-809E-878F056EB0D6}"/>
                  </a:ext>
                </a:extLst>
              </p:cNvPr>
              <p:cNvCxnSpPr>
                <a:cxnSpLocks/>
              </p:cNvCxnSpPr>
              <p:nvPr userDrawn="1"/>
            </p:nvCxnSpPr>
            <p:spPr>
              <a:xfrm>
                <a:off x="8748460" y="3657722"/>
                <a:ext cx="0" cy="359681"/>
              </a:xfrm>
              <a:prstGeom prst="line">
                <a:avLst/>
              </a:prstGeom>
              <a:noFill/>
              <a:ln w="28575" cap="flat" cmpd="sng" algn="ctr">
                <a:solidFill>
                  <a:sysClr val="windowText" lastClr="000000"/>
                </a:solidFill>
                <a:prstDash val="solid"/>
                <a:miter lim="800000"/>
              </a:ln>
              <a:effectLst/>
            </p:spPr>
          </p:cxnSp>
          <p:sp>
            <p:nvSpPr>
              <p:cNvPr id="79" name="Oval 78">
                <a:extLst>
                  <a:ext uri="{FF2B5EF4-FFF2-40B4-BE49-F238E27FC236}">
                    <a16:creationId xmlns:a16="http://schemas.microsoft.com/office/drawing/2014/main" id="{C651012A-1D22-460E-B0ED-8486BADDBB45}"/>
                  </a:ext>
                </a:extLst>
              </p:cNvPr>
              <p:cNvSpPr/>
              <p:nvPr userDrawn="1"/>
            </p:nvSpPr>
            <p:spPr>
              <a:xfrm>
                <a:off x="8640510"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C0D03194-37FB-4FF0-AC57-1DFA8D94CDD3}"/>
                  </a:ext>
                </a:extLst>
              </p:cNvPr>
              <p:cNvSpPr/>
              <p:nvPr userDrawn="1"/>
            </p:nvSpPr>
            <p:spPr>
              <a:xfrm>
                <a:off x="8679880"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56B47EAE-5D53-4F5F-BD64-99EA7E9A3FBF}"/>
                </a:ext>
              </a:extLst>
            </p:cNvPr>
            <p:cNvGrpSpPr/>
            <p:nvPr userDrawn="1"/>
          </p:nvGrpSpPr>
          <p:grpSpPr>
            <a:xfrm flipV="1">
              <a:off x="9510976" y="3841872"/>
              <a:ext cx="215900" cy="404833"/>
              <a:chOff x="4505561" y="3657722"/>
              <a:chExt cx="215900" cy="404833"/>
            </a:xfrm>
          </p:grpSpPr>
          <p:cxnSp>
            <p:nvCxnSpPr>
              <p:cNvPr id="85" name="Straight Connector 84">
                <a:extLst>
                  <a:ext uri="{FF2B5EF4-FFF2-40B4-BE49-F238E27FC236}">
                    <a16:creationId xmlns:a16="http://schemas.microsoft.com/office/drawing/2014/main" id="{00CD3595-41DA-47EF-A0EE-4009E3F9F30F}"/>
                  </a:ext>
                </a:extLst>
              </p:cNvPr>
              <p:cNvCxnSpPr>
                <a:cxnSpLocks/>
              </p:cNvCxnSpPr>
              <p:nvPr userDrawn="1"/>
            </p:nvCxnSpPr>
            <p:spPr>
              <a:xfrm>
                <a:off x="4613511" y="3657722"/>
                <a:ext cx="0" cy="359681"/>
              </a:xfrm>
              <a:prstGeom prst="line">
                <a:avLst/>
              </a:prstGeom>
              <a:noFill/>
              <a:ln w="28575" cap="flat" cmpd="sng" algn="ctr">
                <a:solidFill>
                  <a:sysClr val="windowText" lastClr="000000"/>
                </a:solidFill>
                <a:prstDash val="solid"/>
                <a:miter lim="800000"/>
              </a:ln>
              <a:effectLst/>
            </p:spPr>
          </p:cxnSp>
          <p:sp>
            <p:nvSpPr>
              <p:cNvPr id="86" name="Oval 85">
                <a:extLst>
                  <a:ext uri="{FF2B5EF4-FFF2-40B4-BE49-F238E27FC236}">
                    <a16:creationId xmlns:a16="http://schemas.microsoft.com/office/drawing/2014/main" id="{481FECEA-0E63-484F-92CC-F47BF77649EA}"/>
                  </a:ext>
                </a:extLst>
              </p:cNvPr>
              <p:cNvSpPr/>
              <p:nvPr userDrawn="1"/>
            </p:nvSpPr>
            <p:spPr>
              <a:xfrm>
                <a:off x="4505561" y="3846655"/>
                <a:ext cx="215900" cy="215900"/>
              </a:xfrm>
              <a:prstGeom prst="ellipse">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7C80A0B0-1792-458F-AE31-08D1C0FC2EAA}"/>
                  </a:ext>
                </a:extLst>
              </p:cNvPr>
              <p:cNvSpPr/>
              <p:nvPr userDrawn="1"/>
            </p:nvSpPr>
            <p:spPr>
              <a:xfrm>
                <a:off x="4544931" y="3886025"/>
                <a:ext cx="137160" cy="137160"/>
              </a:xfrm>
              <a:prstGeom prst="ellipse">
                <a:avLst/>
              </a:prstGeom>
              <a:solidFill>
                <a:schemeClr val="accent1"/>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sp>
        <p:nvSpPr>
          <p:cNvPr id="28" name="Slide Number">
            <a:extLst>
              <a:ext uri="{FF2B5EF4-FFF2-40B4-BE49-F238E27FC236}">
                <a16:creationId xmlns:a16="http://schemas.microsoft.com/office/drawing/2014/main" id="{16E5FB9E-8E62-4177-9AD9-93463ECF4668}"/>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kern="1200" smtClean="0">
                <a:solidFill>
                  <a:srgbClr val="7F7F7F"/>
                </a:solidFill>
                <a:latin typeface="+mn-lt"/>
                <a:ea typeface="+mn-ea"/>
                <a:cs typeface="Calibri" panose="020F0502020204030204" pitchFamily="34" charset="0"/>
              </a:rPr>
              <a:pPr>
                <a:defRPr/>
              </a:pPr>
              <a:t>‹#›</a:t>
            </a:fld>
            <a:endParaRPr lang="en-US" sz="1200" kern="1200">
              <a:solidFill>
                <a:srgbClr val="7F7F7F"/>
              </a:solidFill>
              <a:latin typeface="+mn-lt"/>
              <a:ea typeface="+mn-ea"/>
              <a:cs typeface="Calibri" panose="020F0502020204030204" pitchFamily="34" charset="0"/>
            </a:endParaRPr>
          </a:p>
        </p:txBody>
      </p:sp>
    </p:spTree>
    <p:extLst>
      <p:ext uri="{BB962C8B-B14F-4D97-AF65-F5344CB8AC3E}">
        <p14:creationId xmlns:p14="http://schemas.microsoft.com/office/powerpoint/2010/main" val="196071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C028-0286-47EA-ABCF-C82A0D64A7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9CAB37-6E45-4C10-BFFB-692DF15CB8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C11B8-3151-42AB-A386-DBE047EED49F}"/>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5" name="Footer Placeholder 4">
            <a:extLst>
              <a:ext uri="{FF2B5EF4-FFF2-40B4-BE49-F238E27FC236}">
                <a16:creationId xmlns:a16="http://schemas.microsoft.com/office/drawing/2014/main" id="{74D0D7C3-7737-4321-84F3-66D2B7549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A1FE88-8FE8-405D-8AA0-07DE0FEC40AE}"/>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16780012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clusion Slide">
    <p:bg>
      <p:bgPr>
        <a:solidFill>
          <a:schemeClr val="accent1"/>
        </a:solidFill>
        <a:effectLst/>
      </p:bgPr>
    </p:bg>
    <p:spTree>
      <p:nvGrpSpPr>
        <p:cNvPr id="1" name=""/>
        <p:cNvGrpSpPr/>
        <p:nvPr/>
      </p:nvGrpSpPr>
      <p:grpSpPr>
        <a:xfrm>
          <a:off x="0" y="0"/>
          <a:ext cx="0" cy="0"/>
          <a:chOff x="0" y="0"/>
          <a:chExt cx="0" cy="0"/>
        </a:xfrm>
      </p:grpSpPr>
      <p:sp>
        <p:nvSpPr>
          <p:cNvPr id="10" name="Shape">
            <a:extLst>
              <a:ext uri="{C183D7F6-B498-43B3-948B-1728B52AA6E4}">
                <adec:decorative xmlns:adec="http://schemas.microsoft.com/office/drawing/2017/decorative" val="1"/>
              </a:ext>
            </a:extLst>
          </p:cNvPr>
          <p:cNvSpPr/>
          <p:nvPr userDrawn="1"/>
        </p:nvSpPr>
        <p:spPr>
          <a:xfrm>
            <a:off x="0" y="0"/>
            <a:ext cx="12190643" cy="93192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CIT Logo">
            <a:extLst>
              <a:ext uri="{FF2B5EF4-FFF2-40B4-BE49-F238E27FC236}">
                <a16:creationId xmlns:a16="http://schemas.microsoft.com/office/drawing/2014/main" id="{6F0553D6-B6F5-4F07-AC12-9265B78578F1}"/>
              </a:ext>
              <a:ext uri="{C183D7F6-B498-43B3-948B-1728B52AA6E4}">
                <adec:decorative xmlns:adec="http://schemas.microsoft.com/office/drawing/2017/decorative" val="1"/>
              </a:ext>
            </a:extLst>
          </p:cNvPr>
          <p:cNvPicPr>
            <a:picLocks noChangeAspect="1"/>
          </p:cNvPicPr>
          <p:nvPr userDrawn="1"/>
        </p:nvPicPr>
        <p:blipFill>
          <a:blip r:embed="rId2">
            <a:biLevel thresh="25000"/>
            <a:extLst>
              <a:ext uri="{28A0092B-C50C-407E-A947-70E740481C1C}">
                <a14:useLocalDpi xmlns:a14="http://schemas.microsoft.com/office/drawing/2010/main" val="0"/>
              </a:ext>
            </a:extLst>
          </a:blip>
          <a:stretch>
            <a:fillRect/>
          </a:stretch>
        </p:blipFill>
        <p:spPr>
          <a:xfrm>
            <a:off x="10377427" y="483375"/>
            <a:ext cx="1392265" cy="445694"/>
          </a:xfrm>
          <a:prstGeom prst="rect">
            <a:avLst/>
          </a:prstGeom>
        </p:spPr>
      </p:pic>
      <p:sp>
        <p:nvSpPr>
          <p:cNvPr id="14" name="Deck Title">
            <a:extLst>
              <a:ext uri="{FF2B5EF4-FFF2-40B4-BE49-F238E27FC236}">
                <a16:creationId xmlns:a16="http://schemas.microsoft.com/office/drawing/2014/main" id="{61A0323D-0169-442C-9B3C-C9C76326651F}"/>
              </a:ext>
              <a:ext uri="{C183D7F6-B498-43B3-948B-1728B52AA6E4}">
                <adec:decorative xmlns:adec="http://schemas.microsoft.com/office/drawing/2017/decorative" val="1"/>
              </a:ext>
            </a:extLst>
          </p:cNvPr>
          <p:cNvSpPr>
            <a:spLocks noGrp="1"/>
          </p:cNvSpPr>
          <p:nvPr>
            <p:ph type="body" sz="quarter" idx="11" hasCustomPrompt="1"/>
          </p:nvPr>
        </p:nvSpPr>
        <p:spPr>
          <a:xfrm>
            <a:off x="450849" y="2227764"/>
            <a:ext cx="4236653" cy="222070"/>
          </a:xfrm>
          <a:prstGeom prst="rect">
            <a:avLst/>
          </a:prstGeom>
        </p:spPr>
        <p:txBody>
          <a:bodyPr>
            <a:noAutofit/>
          </a:bodyPr>
          <a:lstStyle>
            <a:lvl1pPr marL="0" indent="0">
              <a:buNone/>
              <a:defRPr lang="en-US" sz="900" b="0" kern="1200" spc="300" dirty="0" smtClean="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 name="Title"/>
          <p:cNvSpPr>
            <a:spLocks noGrp="1"/>
          </p:cNvSpPr>
          <p:nvPr>
            <p:ph type="ctrTitle" hasCustomPrompt="1"/>
          </p:nvPr>
        </p:nvSpPr>
        <p:spPr>
          <a:xfrm>
            <a:off x="455878" y="1913153"/>
            <a:ext cx="11277532" cy="1408496"/>
          </a:xfrm>
        </p:spPr>
        <p:txBody>
          <a:bodyPr anchor="b">
            <a:noAutofit/>
          </a:bodyPr>
          <a:lstStyle>
            <a:lvl1pPr algn="l">
              <a:lnSpc>
                <a:spcPct val="90000"/>
              </a:lnSpc>
              <a:defRPr sz="3600" b="1" i="0" baseline="0">
                <a:solidFill>
                  <a:schemeClr val="bg1"/>
                </a:solidFill>
                <a:latin typeface="+mj-lt"/>
                <a:ea typeface="Arial" charset="0"/>
                <a:cs typeface="Arial" charset="0"/>
              </a:defRPr>
            </a:lvl1pPr>
          </a:lstStyle>
          <a:p>
            <a:r>
              <a:rPr lang="en-US"/>
              <a:t>Questions?</a:t>
            </a:r>
          </a:p>
        </p:txBody>
      </p:sp>
      <p:cxnSp>
        <p:nvCxnSpPr>
          <p:cNvPr id="4" name="Line">
            <a:extLst>
              <a:ext uri="{C183D7F6-B498-43B3-948B-1728B52AA6E4}">
                <adec:decorative xmlns:adec="http://schemas.microsoft.com/office/drawing/2017/decorative" val="1"/>
              </a:ext>
            </a:extLst>
          </p:cNvPr>
          <p:cNvCxnSpPr/>
          <p:nvPr userDrawn="1"/>
        </p:nvCxnSpPr>
        <p:spPr>
          <a:xfrm>
            <a:off x="455878" y="3429000"/>
            <a:ext cx="11277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cNvSpPr>
            <a:spLocks noGrp="1"/>
          </p:cNvSpPr>
          <p:nvPr>
            <p:ph type="subTitle" idx="1" hasCustomPrompt="1"/>
          </p:nvPr>
        </p:nvSpPr>
        <p:spPr>
          <a:xfrm>
            <a:off x="455878" y="3657601"/>
            <a:ext cx="11277532" cy="365126"/>
          </a:xfrm>
        </p:spPr>
        <p:txBody>
          <a:bodyPr>
            <a:noAutofit/>
          </a:bodyPr>
          <a:lstStyle>
            <a:lvl1pPr marL="0" indent="0" algn="l">
              <a:lnSpc>
                <a:spcPct val="90000"/>
              </a:lnSpc>
              <a:buNone/>
              <a:defRPr sz="1800" baseline="0">
                <a:solidFill>
                  <a:schemeClr val="bg1"/>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Contact information for any additional questions</a:t>
            </a:r>
          </a:p>
        </p:txBody>
      </p:sp>
      <p:sp>
        <p:nvSpPr>
          <p:cNvPr id="13" name="Slide Number">
            <a:extLst>
              <a:ext uri="{FF2B5EF4-FFF2-40B4-BE49-F238E27FC236}">
                <a16:creationId xmlns:a16="http://schemas.microsoft.com/office/drawing/2014/main" id="{71CB9674-4F5E-4B86-98EE-26326F4470F7}"/>
              </a:ext>
              <a:ext uri="{C183D7F6-B498-43B3-948B-1728B52AA6E4}">
                <adec:decorative xmlns:adec="http://schemas.microsoft.com/office/drawing/2017/decorative" val="1"/>
              </a:ext>
            </a:extLst>
          </p:cNvPr>
          <p:cNvSpPr txBox="1">
            <a:spLocks/>
          </p:cNvSpPr>
          <p:nvPr userDrawn="1"/>
        </p:nvSpPr>
        <p:spPr>
          <a:xfrm>
            <a:off x="9262534" y="6385611"/>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mtClean="0">
                <a:solidFill>
                  <a:schemeClr val="bg1"/>
                </a:solidFill>
                <a:cs typeface="Calibri" panose="020F0502020204030204" pitchFamily="34" charset="0"/>
              </a:rPr>
              <a:pPr>
                <a:defRPr/>
              </a:pPr>
              <a:t>‹#›</a:t>
            </a:fld>
            <a:endParaRPr lang="en-US">
              <a:solidFill>
                <a:schemeClr val="bg1"/>
              </a:solidFill>
              <a:cs typeface="Calibri" panose="020F0502020204030204" pitchFamily="34" charset="0"/>
            </a:endParaRPr>
          </a:p>
        </p:txBody>
      </p:sp>
    </p:spTree>
    <p:extLst>
      <p:ext uri="{BB962C8B-B14F-4D97-AF65-F5344CB8AC3E}">
        <p14:creationId xmlns:p14="http://schemas.microsoft.com/office/powerpoint/2010/main" val="30067527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_Slide_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5879" y="1791905"/>
            <a:ext cx="5640121" cy="1408496"/>
          </a:xfrm>
        </p:spPr>
        <p:txBody>
          <a:bodyPr anchor="b">
            <a:normAutofit/>
          </a:bodyPr>
          <a:lstStyle>
            <a:lvl1pPr algn="l">
              <a:lnSpc>
                <a:spcPct val="90000"/>
              </a:lnSpc>
              <a:defRPr sz="4400" b="1" i="0" baseline="0">
                <a:solidFill>
                  <a:srgbClr val="20558A"/>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cxnSp>
        <p:nvCxnSpPr>
          <p:cNvPr id="4" name="Straight Connector 3"/>
          <p:cNvCxnSpPr>
            <a:cxnSpLocks/>
          </p:cNvCxnSpPr>
          <p:nvPr userDrawn="1"/>
        </p:nvCxnSpPr>
        <p:spPr>
          <a:xfrm>
            <a:off x="455879" y="3429000"/>
            <a:ext cx="5640121"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7BDE975D-CBD8-8B4E-A534-D61D7F32E9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87000" y="152401"/>
            <a:ext cx="1750963" cy="420482"/>
          </a:xfrm>
          <a:prstGeom prst="rect">
            <a:avLst/>
          </a:prstGeom>
        </p:spPr>
      </p:pic>
      <p:sp>
        <p:nvSpPr>
          <p:cNvPr id="5" name="Freeform: Shape 35">
            <a:extLst>
              <a:ext uri="{FF2B5EF4-FFF2-40B4-BE49-F238E27FC236}">
                <a16:creationId xmlns:a16="http://schemas.microsoft.com/office/drawing/2014/main" id="{8EDEE62A-48BE-1FA8-DA64-B5D1D493DC6F}"/>
              </a:ext>
              <a:ext uri="{C183D7F6-B498-43B3-948B-1728B52AA6E4}">
                <adec:decorative xmlns:adec="http://schemas.microsoft.com/office/drawing/2017/decorative" val="1"/>
              </a:ext>
            </a:extLst>
          </p:cNvPr>
          <p:cNvSpPr/>
          <p:nvPr userDrawn="1"/>
        </p:nvSpPr>
        <p:spPr>
          <a:xfrm rot="10800000">
            <a:off x="8411722" y="511839"/>
            <a:ext cx="3780277" cy="575579"/>
          </a:xfrm>
          <a:custGeom>
            <a:avLst/>
            <a:gdLst>
              <a:gd name="connsiteX0" fmla="*/ 0 w 6464300"/>
              <a:gd name="connsiteY0" fmla="*/ 0 h 584775"/>
              <a:gd name="connsiteX1" fmla="*/ 6464300 w 6464300"/>
              <a:gd name="connsiteY1" fmla="*/ 0 h 584775"/>
              <a:gd name="connsiteX2" fmla="*/ 6318106 w 6464300"/>
              <a:gd name="connsiteY2" fmla="*/ 584775 h 584775"/>
              <a:gd name="connsiteX3" fmla="*/ 0 w 6464300"/>
              <a:gd name="connsiteY3" fmla="*/ 584775 h 584775"/>
            </a:gdLst>
            <a:ahLst/>
            <a:cxnLst>
              <a:cxn ang="0">
                <a:pos x="connsiteX0" y="connsiteY0"/>
              </a:cxn>
              <a:cxn ang="0">
                <a:pos x="connsiteX1" y="connsiteY1"/>
              </a:cxn>
              <a:cxn ang="0">
                <a:pos x="connsiteX2" y="connsiteY2"/>
              </a:cxn>
              <a:cxn ang="0">
                <a:pos x="connsiteX3" y="connsiteY3"/>
              </a:cxn>
            </a:cxnLst>
            <a:rect l="l" t="t" r="r" b="b"/>
            <a:pathLst>
              <a:path w="6464300" h="584775">
                <a:moveTo>
                  <a:pt x="0" y="0"/>
                </a:moveTo>
                <a:lnTo>
                  <a:pt x="6464300" y="0"/>
                </a:lnTo>
                <a:lnTo>
                  <a:pt x="6318106" y="584775"/>
                </a:lnTo>
                <a:lnTo>
                  <a:pt x="0" y="584775"/>
                </a:lnTo>
                <a:close/>
              </a:path>
            </a:pathLst>
          </a:cu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609630"/>
            <a:endParaRPr lang="en-US" sz="1200">
              <a:solidFill>
                <a:srgbClr val="FFFFFF"/>
              </a:solidFill>
              <a:latin typeface="Calibri"/>
            </a:endParaRPr>
          </a:p>
        </p:txBody>
      </p:sp>
      <p:sp>
        <p:nvSpPr>
          <p:cNvPr id="6" name="TextBox 5">
            <a:extLst>
              <a:ext uri="{FF2B5EF4-FFF2-40B4-BE49-F238E27FC236}">
                <a16:creationId xmlns:a16="http://schemas.microsoft.com/office/drawing/2014/main" id="{7CCB259A-0609-224D-F4B0-60F2B8C3C689}"/>
              </a:ext>
            </a:extLst>
          </p:cNvPr>
          <p:cNvSpPr txBox="1"/>
          <p:nvPr userDrawn="1"/>
        </p:nvSpPr>
        <p:spPr>
          <a:xfrm>
            <a:off x="8666667" y="538019"/>
            <a:ext cx="4220987" cy="523220"/>
          </a:xfrm>
          <a:prstGeom prst="rect">
            <a:avLst/>
          </a:prstGeom>
          <a:noFill/>
        </p:spPr>
        <p:txBody>
          <a:bodyPr wrap="square" rtlCol="0">
            <a:spAutoFit/>
          </a:bodyPr>
          <a:lstStyle/>
          <a:p>
            <a:r>
              <a:rPr lang="en-US" sz="2800" spc="300">
                <a:solidFill>
                  <a:schemeClr val="bg1"/>
                </a:solidFill>
                <a:latin typeface="Calibri" panose="020F0502020204030204" pitchFamily="34" charset="0"/>
                <a:cs typeface="Calibri" panose="020F0502020204030204" pitchFamily="34" charset="0"/>
              </a:rPr>
              <a:t>MAY 2024</a:t>
            </a:r>
          </a:p>
        </p:txBody>
      </p:sp>
      <p:pic>
        <p:nvPicPr>
          <p:cNvPr id="8" name="Picture 7" descr="A black and grey logo&#10;&#10;Description automatically generated">
            <a:extLst>
              <a:ext uri="{FF2B5EF4-FFF2-40B4-BE49-F238E27FC236}">
                <a16:creationId xmlns:a16="http://schemas.microsoft.com/office/drawing/2014/main" id="{4C7C6913-1D37-BCB2-65C7-45222E877E9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823" y="-171328"/>
            <a:ext cx="2500104" cy="2500104"/>
          </a:xfrm>
          <a:prstGeom prst="rect">
            <a:avLst/>
          </a:prstGeom>
        </p:spPr>
      </p:pic>
      <p:pic>
        <p:nvPicPr>
          <p:cNvPr id="7" name="Picture 6" descr="Circuit board background">
            <a:extLst>
              <a:ext uri="{FF2B5EF4-FFF2-40B4-BE49-F238E27FC236}">
                <a16:creationId xmlns:a16="http://schemas.microsoft.com/office/drawing/2014/main" id="{BE38DD70-C67D-B145-C221-14AAF664F43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33594"/>
          <a:stretch/>
        </p:blipFill>
        <p:spPr>
          <a:xfrm>
            <a:off x="10072911" y="4831814"/>
            <a:ext cx="1529475" cy="1529475"/>
          </a:xfrm>
          <a:prstGeom prst="rect">
            <a:avLst/>
          </a:prstGeom>
        </p:spPr>
      </p:pic>
      <p:pic>
        <p:nvPicPr>
          <p:cNvPr id="10" name="Picture 9" descr="Illuminated server room panel">
            <a:extLst>
              <a:ext uri="{FF2B5EF4-FFF2-40B4-BE49-F238E27FC236}">
                <a16:creationId xmlns:a16="http://schemas.microsoft.com/office/drawing/2014/main" id="{2A214FB9-FFB2-326D-A723-F7E81A6DCBC1}"/>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33191"/>
          <a:stretch/>
        </p:blipFill>
        <p:spPr>
          <a:xfrm>
            <a:off x="6831831" y="3196327"/>
            <a:ext cx="1529475" cy="1524719"/>
          </a:xfrm>
          <a:prstGeom prst="rect">
            <a:avLst/>
          </a:prstGeom>
        </p:spPr>
      </p:pic>
      <p:pic>
        <p:nvPicPr>
          <p:cNvPr id="11" name="Picture 10" descr="People at work">
            <a:extLst>
              <a:ext uri="{FF2B5EF4-FFF2-40B4-BE49-F238E27FC236}">
                <a16:creationId xmlns:a16="http://schemas.microsoft.com/office/drawing/2014/main" id="{8652C85A-FC17-44CC-2CC3-AA5612EA9267}"/>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1952" r="11150"/>
          <a:stretch/>
        </p:blipFill>
        <p:spPr>
          <a:xfrm>
            <a:off x="8463559" y="3196327"/>
            <a:ext cx="1529475" cy="1524718"/>
          </a:xfrm>
          <a:prstGeom prst="rect">
            <a:avLst/>
          </a:prstGeom>
        </p:spPr>
      </p:pic>
      <p:pic>
        <p:nvPicPr>
          <p:cNvPr id="12" name="Picture 11" descr="Person sitting with laptop">
            <a:extLst>
              <a:ext uri="{FF2B5EF4-FFF2-40B4-BE49-F238E27FC236}">
                <a16:creationId xmlns:a16="http://schemas.microsoft.com/office/drawing/2014/main" id="{1B58F512-9E20-4A92-F421-FE95C6F92FFA}"/>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l="25740" r="7431"/>
          <a:stretch/>
        </p:blipFill>
        <p:spPr>
          <a:xfrm>
            <a:off x="10072911" y="3196327"/>
            <a:ext cx="1529474" cy="1524719"/>
          </a:xfrm>
          <a:prstGeom prst="rect">
            <a:avLst/>
          </a:prstGeom>
        </p:spPr>
      </p:pic>
      <p:pic>
        <p:nvPicPr>
          <p:cNvPr id="13" name="Picture 12" descr="DNA illustration">
            <a:extLst>
              <a:ext uri="{FF2B5EF4-FFF2-40B4-BE49-F238E27FC236}">
                <a16:creationId xmlns:a16="http://schemas.microsoft.com/office/drawing/2014/main" id="{AA44118F-2857-3878-A76B-2C204B0A138A}"/>
              </a:ext>
            </a:extLst>
          </p:cNvPr>
          <p:cNvPicPr>
            <a:picLocks noChangeAspect="1"/>
          </p:cNvPicPr>
          <p:nvPr userDrawn="1"/>
        </p:nvPicPr>
        <p:blipFill rotWithShape="1">
          <a:blip r:embed="rId8" cstate="print">
            <a:extLst>
              <a:ext uri="{28A0092B-C50C-407E-A947-70E740481C1C}">
                <a14:useLocalDpi xmlns:a14="http://schemas.microsoft.com/office/drawing/2010/main"/>
              </a:ext>
            </a:extLst>
          </a:blip>
          <a:srcRect l="19240" r="19240"/>
          <a:stretch/>
        </p:blipFill>
        <p:spPr>
          <a:xfrm flipV="1">
            <a:off x="10072911" y="1575967"/>
            <a:ext cx="1529475" cy="1524721"/>
          </a:xfrm>
          <a:prstGeom prst="rect">
            <a:avLst/>
          </a:prstGeom>
        </p:spPr>
      </p:pic>
      <p:pic>
        <p:nvPicPr>
          <p:cNvPr id="15" name="Picture 14">
            <a:extLst>
              <a:ext uri="{FF2B5EF4-FFF2-40B4-BE49-F238E27FC236}">
                <a16:creationId xmlns:a16="http://schemas.microsoft.com/office/drawing/2014/main" id="{6C709CA3-C2F6-CE74-57F8-B5897A05CBF0}"/>
              </a:ext>
              <a:ext uri="{C183D7F6-B498-43B3-948B-1728B52AA6E4}">
                <adec:decorative xmlns:adec="http://schemas.microsoft.com/office/drawing/2017/decorative" val="1"/>
              </a:ext>
            </a:extLst>
          </p:cNvPr>
          <p:cNvPicPr>
            <a:picLocks noChangeAspect="1"/>
          </p:cNvPicPr>
          <p:nvPr userDrawn="1"/>
        </p:nvPicPr>
        <p:blipFill rotWithShape="1">
          <a:blip r:embed="rId9" cstate="print">
            <a:extLst>
              <a:ext uri="{28A0092B-C50C-407E-A947-70E740481C1C}">
                <a14:useLocalDpi xmlns:a14="http://schemas.microsoft.com/office/drawing/2010/main"/>
              </a:ext>
            </a:extLst>
          </a:blip>
          <a:srcRect l="10162" t="-193" r="23288" b="193"/>
          <a:stretch/>
        </p:blipFill>
        <p:spPr>
          <a:xfrm flipH="1">
            <a:off x="6831831" y="1575966"/>
            <a:ext cx="1529475" cy="1524722"/>
          </a:xfrm>
          <a:prstGeom prst="rect">
            <a:avLst/>
          </a:prstGeom>
        </p:spPr>
      </p:pic>
      <p:pic>
        <p:nvPicPr>
          <p:cNvPr id="16" name="Picture 15">
            <a:extLst>
              <a:ext uri="{FF2B5EF4-FFF2-40B4-BE49-F238E27FC236}">
                <a16:creationId xmlns:a16="http://schemas.microsoft.com/office/drawing/2014/main" id="{9AF5D8E4-06FE-9035-5608-16BA7C8CB77F}"/>
              </a:ext>
              <a:ext uri="{C183D7F6-B498-43B3-948B-1728B52AA6E4}">
                <adec:decorative xmlns:adec="http://schemas.microsoft.com/office/drawing/2017/decorative" val="1"/>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l="21244" t="-1191" r="12105" b="1191"/>
          <a:stretch/>
        </p:blipFill>
        <p:spPr>
          <a:xfrm flipH="1">
            <a:off x="8463559" y="4831814"/>
            <a:ext cx="1529475" cy="1529475"/>
          </a:xfrm>
          <a:prstGeom prst="rect">
            <a:avLst/>
          </a:prstGeom>
        </p:spPr>
      </p:pic>
      <p:pic>
        <p:nvPicPr>
          <p:cNvPr id="17" name="Picture 16" descr="Person using laptop computer">
            <a:extLst>
              <a:ext uri="{FF2B5EF4-FFF2-40B4-BE49-F238E27FC236}">
                <a16:creationId xmlns:a16="http://schemas.microsoft.com/office/drawing/2014/main" id="{FD1A3603-8654-CE4F-E133-9921C7EEBB51}"/>
              </a:ext>
            </a:extLst>
          </p:cNvPr>
          <p:cNvPicPr>
            <a:picLocks noChangeAspect="1"/>
          </p:cNvPicPr>
          <p:nvPr userDrawn="1"/>
        </p:nvPicPr>
        <p:blipFill rotWithShape="1">
          <a:blip r:embed="rId11" cstate="print">
            <a:extLst>
              <a:ext uri="{28A0092B-C50C-407E-A947-70E740481C1C}">
                <a14:useLocalDpi xmlns:a14="http://schemas.microsoft.com/office/drawing/2010/main"/>
              </a:ext>
            </a:extLst>
          </a:blip>
          <a:srcRect l="27854" r="14494"/>
          <a:stretch/>
        </p:blipFill>
        <p:spPr>
          <a:xfrm>
            <a:off x="8463559" y="1575968"/>
            <a:ext cx="1529474" cy="1524718"/>
          </a:xfrm>
          <a:prstGeom prst="rect">
            <a:avLst/>
          </a:prstGeom>
        </p:spPr>
      </p:pic>
      <p:pic>
        <p:nvPicPr>
          <p:cNvPr id="18" name="Picture 17" descr="Businessmen in conversation">
            <a:extLst>
              <a:ext uri="{FF2B5EF4-FFF2-40B4-BE49-F238E27FC236}">
                <a16:creationId xmlns:a16="http://schemas.microsoft.com/office/drawing/2014/main" id="{22EE0118-2971-1D6A-7E52-0CC9EDC2D328}"/>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l="31441" t="26465" r="18880"/>
          <a:stretch/>
        </p:blipFill>
        <p:spPr>
          <a:xfrm>
            <a:off x="6824013" y="4834192"/>
            <a:ext cx="1545111" cy="1524718"/>
          </a:xfrm>
          <a:prstGeom prst="rect">
            <a:avLst/>
          </a:prstGeom>
        </p:spPr>
      </p:pic>
    </p:spTree>
    <p:extLst>
      <p:ext uri="{BB962C8B-B14F-4D97-AF65-F5344CB8AC3E}">
        <p14:creationId xmlns:p14="http://schemas.microsoft.com/office/powerpoint/2010/main" val="558744459"/>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Feature_Imag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Programming data on computer monitor">
            <a:extLst>
              <a:ext uri="{FF2B5EF4-FFF2-40B4-BE49-F238E27FC236}">
                <a16:creationId xmlns:a16="http://schemas.microsoft.com/office/drawing/2014/main" id="{0D22D1CE-D0F1-536C-3F32-FDCA87DA1CD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18179"/>
          <a:stretch/>
        </p:blipFill>
        <p:spPr>
          <a:xfrm>
            <a:off x="3766873" y="0"/>
            <a:ext cx="8425128" cy="6858000"/>
          </a:xfrm>
          <a:prstGeom prst="rect">
            <a:avLst/>
          </a:prstGeom>
        </p:spPr>
      </p:pic>
      <p:sp>
        <p:nvSpPr>
          <p:cNvPr id="6" name="Rectangle 5">
            <a:extLst>
              <a:ext uri="{FF2B5EF4-FFF2-40B4-BE49-F238E27FC236}">
                <a16:creationId xmlns:a16="http://schemas.microsoft.com/office/drawing/2014/main" id="{D6331820-6113-2049-9FC1-25264A7B1F32}"/>
              </a:ext>
            </a:extLst>
          </p:cNvPr>
          <p:cNvSpPr/>
          <p:nvPr userDrawn="1"/>
        </p:nvSpPr>
        <p:spPr>
          <a:xfrm>
            <a:off x="1" y="0"/>
            <a:ext cx="12192000" cy="6858000"/>
          </a:xfrm>
          <a:prstGeom prst="rect">
            <a:avLst/>
          </a:prstGeom>
          <a:gradFill>
            <a:gsLst>
              <a:gs pos="56000">
                <a:srgbClr val="20558A"/>
              </a:gs>
              <a:gs pos="95000">
                <a:schemeClr val="tx2">
                  <a:lumMod val="92000"/>
                  <a:lumOff val="8000"/>
                  <a:alpha val="28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 Placeholder 6">
            <a:extLst>
              <a:ext uri="{FF2B5EF4-FFF2-40B4-BE49-F238E27FC236}">
                <a16:creationId xmlns:a16="http://schemas.microsoft.com/office/drawing/2014/main" id="{2DF76671-282C-A670-10AB-320AB3ED23CC}"/>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bg1"/>
                </a:solidFill>
                <a:latin typeface="Calibri" panose="020F0502020204030204" pitchFamily="34" charset="0"/>
                <a:cs typeface="Calibri" panose="020F0502020204030204" pitchFamily="34" charset="0"/>
              </a:defRPr>
            </a:lvl1pPr>
          </a:lstStyle>
          <a:p>
            <a:pPr lvl="0"/>
            <a:r>
              <a:rPr lang="en-US"/>
              <a:t>6/27 ICD UPDATE</a:t>
            </a:r>
          </a:p>
        </p:txBody>
      </p:sp>
      <p:sp>
        <p:nvSpPr>
          <p:cNvPr id="3" name="Content Placeholder 2">
            <a:extLst>
              <a:ext uri="{FF2B5EF4-FFF2-40B4-BE49-F238E27FC236}">
                <a16:creationId xmlns:a16="http://schemas.microsoft.com/office/drawing/2014/main" id="{24F4A999-8128-BFC8-BD8A-3F9452EC7F6C}"/>
              </a:ext>
            </a:extLst>
          </p:cNvPr>
          <p:cNvSpPr>
            <a:spLocks noGrp="1"/>
          </p:cNvSpPr>
          <p:nvPr>
            <p:ph sz="half" idx="12" hasCustomPrompt="1"/>
          </p:nvPr>
        </p:nvSpPr>
        <p:spPr>
          <a:xfrm>
            <a:off x="455084" y="1981200"/>
            <a:ext cx="6536594" cy="3733800"/>
          </a:xfrm>
        </p:spPr>
        <p:txBody>
          <a:bodyPr/>
          <a:lstStyle>
            <a:lvl1pPr marL="0" indent="0">
              <a:lnSpc>
                <a:spcPct val="100000"/>
              </a:lnSpc>
              <a:buClr>
                <a:schemeClr val="bg1"/>
              </a:buClr>
              <a:buNone/>
              <a:defRPr sz="2400">
                <a:solidFill>
                  <a:schemeClr val="bg1"/>
                </a:solidFill>
                <a:latin typeface="Calibri" panose="020F0502020204030204" pitchFamily="34" charset="0"/>
                <a:cs typeface="Calibri" panose="020F0502020204030204" pitchFamily="34" charset="0"/>
              </a:defRPr>
            </a:lvl1pPr>
            <a:lvl2pPr>
              <a:lnSpc>
                <a:spcPct val="100000"/>
              </a:lnSpc>
              <a:buClr>
                <a:schemeClr val="bg1"/>
              </a:buClr>
              <a:defRPr sz="2000">
                <a:solidFill>
                  <a:schemeClr val="bg1"/>
                </a:solidFill>
              </a:defRPr>
            </a:lvl2pPr>
            <a:lvl3pPr>
              <a:lnSpc>
                <a:spcPct val="100000"/>
              </a:lnSpc>
              <a:buClr>
                <a:schemeClr val="bg1"/>
              </a:buClr>
              <a:defRPr sz="1800">
                <a:solidFill>
                  <a:schemeClr val="bg1"/>
                </a:solidFill>
              </a:defRPr>
            </a:lvl3pPr>
            <a:lvl4pPr>
              <a:lnSpc>
                <a:spcPct val="100000"/>
              </a:lnSpc>
              <a:buClr>
                <a:schemeClr val="bg1"/>
              </a:buClr>
              <a:defRPr sz="1600">
                <a:solidFill>
                  <a:schemeClr val="bg1"/>
                </a:solidFill>
              </a:defRPr>
            </a:lvl4pPr>
            <a:lvl5pPr>
              <a:lnSpc>
                <a:spcPct val="100000"/>
              </a:lnSpc>
              <a:buClr>
                <a:schemeClr val="bg1"/>
              </a:buClr>
              <a:defRPr sz="1400">
                <a:solidFill>
                  <a:schemeClr val="bg1"/>
                </a:solidFill>
              </a:defRPr>
            </a:lvl5pPr>
            <a:lvl6pPr>
              <a:defRPr sz="1800"/>
            </a:lvl6pPr>
            <a:lvl7pPr>
              <a:defRPr sz="1800"/>
            </a:lvl7pPr>
            <a:lvl8pPr>
              <a:defRPr sz="1800"/>
            </a:lvl8pPr>
            <a:lvl9pPr>
              <a:defRPr sz="1800"/>
            </a:lvl9pPr>
          </a:lstStyle>
          <a:p>
            <a:pPr lvl="0"/>
            <a:r>
              <a:rPr lang="en-US"/>
              <a:t>Content</a:t>
            </a:r>
          </a:p>
        </p:txBody>
      </p:sp>
      <p:sp>
        <p:nvSpPr>
          <p:cNvPr id="9" name="Title 1">
            <a:extLst>
              <a:ext uri="{FF2B5EF4-FFF2-40B4-BE49-F238E27FC236}">
                <a16:creationId xmlns:a16="http://schemas.microsoft.com/office/drawing/2014/main" id="{12A973F0-2A5B-7D60-2A37-2B1B5D1DC019}"/>
              </a:ext>
            </a:extLst>
          </p:cNvPr>
          <p:cNvSpPr>
            <a:spLocks noGrp="1"/>
          </p:cNvSpPr>
          <p:nvPr>
            <p:ph type="title"/>
          </p:nvPr>
        </p:nvSpPr>
        <p:spPr>
          <a:xfrm>
            <a:off x="455084" y="1143000"/>
            <a:ext cx="11277600" cy="584775"/>
          </a:xfrm>
        </p:spPr>
        <p:txBody>
          <a:bodyPr anchor="t">
            <a:spAutoFit/>
          </a:bodyPr>
          <a:lstStyle>
            <a:lvl1pPr>
              <a:lnSpc>
                <a:spcPct val="100000"/>
              </a:lnSpc>
              <a:defRPr sz="320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8346251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2_Feature_Imag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Programming data on computer monitor">
            <a:extLst>
              <a:ext uri="{FF2B5EF4-FFF2-40B4-BE49-F238E27FC236}">
                <a16:creationId xmlns:a16="http://schemas.microsoft.com/office/drawing/2014/main" id="{0D22D1CE-D0F1-536C-3F32-FDCA87DA1CDF}"/>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18179"/>
          <a:stretch/>
        </p:blipFill>
        <p:spPr>
          <a:xfrm>
            <a:off x="3766873" y="0"/>
            <a:ext cx="8425128" cy="6858000"/>
          </a:xfrm>
          <a:prstGeom prst="rect">
            <a:avLst/>
          </a:prstGeom>
        </p:spPr>
      </p:pic>
      <p:sp>
        <p:nvSpPr>
          <p:cNvPr id="6" name="Rectangle 5">
            <a:extLst>
              <a:ext uri="{FF2B5EF4-FFF2-40B4-BE49-F238E27FC236}">
                <a16:creationId xmlns:a16="http://schemas.microsoft.com/office/drawing/2014/main" id="{D6331820-6113-2049-9FC1-25264A7B1F32}"/>
              </a:ext>
            </a:extLst>
          </p:cNvPr>
          <p:cNvSpPr/>
          <p:nvPr userDrawn="1"/>
        </p:nvSpPr>
        <p:spPr>
          <a:xfrm>
            <a:off x="0" y="0"/>
            <a:ext cx="16471232" cy="6858000"/>
          </a:xfrm>
          <a:prstGeom prst="rect">
            <a:avLst/>
          </a:prstGeom>
          <a:gradFill>
            <a:gsLst>
              <a:gs pos="56000">
                <a:srgbClr val="20558A"/>
              </a:gs>
              <a:gs pos="95000">
                <a:schemeClr val="tx2">
                  <a:lumMod val="92000"/>
                  <a:lumOff val="8000"/>
                  <a:alpha val="28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Text Placeholder 6">
            <a:extLst>
              <a:ext uri="{FF2B5EF4-FFF2-40B4-BE49-F238E27FC236}">
                <a16:creationId xmlns:a16="http://schemas.microsoft.com/office/drawing/2014/main" id="{2DF76671-282C-A670-10AB-320AB3ED23CC}"/>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bg1"/>
                </a:solidFill>
                <a:latin typeface="Calibri" panose="020F0502020204030204" pitchFamily="34" charset="0"/>
                <a:cs typeface="Calibri" panose="020F0502020204030204" pitchFamily="34" charset="0"/>
              </a:defRPr>
            </a:lvl1pPr>
          </a:lstStyle>
          <a:p>
            <a:pPr lvl="0"/>
            <a:r>
              <a:rPr lang="en-US"/>
              <a:t>6/27 ICD UPDATE</a:t>
            </a:r>
          </a:p>
        </p:txBody>
      </p:sp>
      <p:sp>
        <p:nvSpPr>
          <p:cNvPr id="3" name="Content Placeholder 2">
            <a:extLst>
              <a:ext uri="{FF2B5EF4-FFF2-40B4-BE49-F238E27FC236}">
                <a16:creationId xmlns:a16="http://schemas.microsoft.com/office/drawing/2014/main" id="{24F4A999-8128-BFC8-BD8A-3F9452EC7F6C}"/>
              </a:ext>
            </a:extLst>
          </p:cNvPr>
          <p:cNvSpPr>
            <a:spLocks noGrp="1"/>
          </p:cNvSpPr>
          <p:nvPr>
            <p:ph sz="half" idx="12" hasCustomPrompt="1"/>
          </p:nvPr>
        </p:nvSpPr>
        <p:spPr>
          <a:xfrm>
            <a:off x="455084" y="1981200"/>
            <a:ext cx="6536594" cy="3733800"/>
          </a:xfrm>
        </p:spPr>
        <p:txBody>
          <a:bodyPr/>
          <a:lstStyle>
            <a:lvl1pPr marL="0" indent="0">
              <a:lnSpc>
                <a:spcPct val="100000"/>
              </a:lnSpc>
              <a:buClr>
                <a:schemeClr val="bg1"/>
              </a:buClr>
              <a:buNone/>
              <a:defRPr sz="2400">
                <a:solidFill>
                  <a:schemeClr val="bg1"/>
                </a:solidFill>
                <a:latin typeface="Calibri" panose="020F0502020204030204" pitchFamily="34" charset="0"/>
                <a:cs typeface="Calibri" panose="020F0502020204030204" pitchFamily="34" charset="0"/>
              </a:defRPr>
            </a:lvl1pPr>
            <a:lvl2pPr>
              <a:lnSpc>
                <a:spcPct val="100000"/>
              </a:lnSpc>
              <a:buClr>
                <a:schemeClr val="bg1"/>
              </a:buClr>
              <a:defRPr sz="2000">
                <a:solidFill>
                  <a:schemeClr val="bg1"/>
                </a:solidFill>
              </a:defRPr>
            </a:lvl2pPr>
            <a:lvl3pPr>
              <a:lnSpc>
                <a:spcPct val="100000"/>
              </a:lnSpc>
              <a:buClr>
                <a:schemeClr val="bg1"/>
              </a:buClr>
              <a:defRPr sz="1800">
                <a:solidFill>
                  <a:schemeClr val="bg1"/>
                </a:solidFill>
              </a:defRPr>
            </a:lvl3pPr>
            <a:lvl4pPr>
              <a:lnSpc>
                <a:spcPct val="100000"/>
              </a:lnSpc>
              <a:buClr>
                <a:schemeClr val="bg1"/>
              </a:buClr>
              <a:defRPr sz="1600">
                <a:solidFill>
                  <a:schemeClr val="bg1"/>
                </a:solidFill>
              </a:defRPr>
            </a:lvl4pPr>
            <a:lvl5pPr>
              <a:lnSpc>
                <a:spcPct val="100000"/>
              </a:lnSpc>
              <a:buClr>
                <a:schemeClr val="bg1"/>
              </a:buClr>
              <a:defRPr sz="1400">
                <a:solidFill>
                  <a:schemeClr val="bg1"/>
                </a:solidFill>
              </a:defRPr>
            </a:lvl5pPr>
            <a:lvl6pPr>
              <a:defRPr sz="1800"/>
            </a:lvl6pPr>
            <a:lvl7pPr>
              <a:defRPr sz="1800"/>
            </a:lvl7pPr>
            <a:lvl8pPr>
              <a:defRPr sz="1800"/>
            </a:lvl8pPr>
            <a:lvl9pPr>
              <a:defRPr sz="1800"/>
            </a:lvl9pPr>
          </a:lstStyle>
          <a:p>
            <a:pPr lvl="0"/>
            <a:r>
              <a:rPr lang="en-US"/>
              <a:t>Content</a:t>
            </a:r>
          </a:p>
        </p:txBody>
      </p:sp>
      <p:sp>
        <p:nvSpPr>
          <p:cNvPr id="9" name="Title 1">
            <a:extLst>
              <a:ext uri="{FF2B5EF4-FFF2-40B4-BE49-F238E27FC236}">
                <a16:creationId xmlns:a16="http://schemas.microsoft.com/office/drawing/2014/main" id="{12A973F0-2A5B-7D60-2A37-2B1B5D1DC019}"/>
              </a:ext>
            </a:extLst>
          </p:cNvPr>
          <p:cNvSpPr>
            <a:spLocks noGrp="1"/>
          </p:cNvSpPr>
          <p:nvPr>
            <p:ph type="title"/>
          </p:nvPr>
        </p:nvSpPr>
        <p:spPr>
          <a:xfrm>
            <a:off x="455084" y="1143000"/>
            <a:ext cx="11277600" cy="584775"/>
          </a:xfrm>
        </p:spPr>
        <p:txBody>
          <a:bodyPr anchor="t">
            <a:spAutoFit/>
          </a:bodyPr>
          <a:lstStyle>
            <a:lvl1pPr>
              <a:lnSpc>
                <a:spcPct val="100000"/>
              </a:lnSpc>
              <a:defRPr sz="3200">
                <a:solidFill>
                  <a:schemeClr val="bg1"/>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29587314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F2A8F33F-0182-DE4E-880B-55C28DDF8607}"/>
              </a:ext>
            </a:extLst>
          </p:cNvPr>
          <p:cNvSpPr/>
          <p:nvPr userDrawn="1"/>
        </p:nvSpPr>
        <p:spPr>
          <a:xfrm>
            <a:off x="228600" y="0"/>
            <a:ext cx="3091790" cy="6858000"/>
          </a:xfrm>
          <a:prstGeom prst="roundRect">
            <a:avLst>
              <a:gd name="adj" fmla="val 0"/>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rtlCol="0" anchor="ctr"/>
          <a:lstStyle/>
          <a:p>
            <a:pPr algn="ctr" defTabSz="914492">
              <a:defRPr/>
            </a:pPr>
            <a:endParaRPr lang="en-US" sz="1600" b="1" u="sng">
              <a:latin typeface="+mn-lt"/>
              <a:ea typeface="Open Sans Light"/>
              <a:cs typeface="Open Sans Light"/>
            </a:endParaRPr>
          </a:p>
          <a:p>
            <a:pPr algn="ctr" defTabSz="914492">
              <a:defRPr/>
            </a:pPr>
            <a:r>
              <a:rPr lang="en-US" sz="1600" b="1" u="none" spc="300">
                <a:latin typeface="Calibri" panose="020F0502020204030204" pitchFamily="34" charset="0"/>
                <a:ea typeface="Open Sans Light"/>
                <a:cs typeface="Calibri" panose="020F0502020204030204" pitchFamily="34" charset="0"/>
              </a:rPr>
              <a:t>HOBBIES</a:t>
            </a:r>
          </a:p>
        </p:txBody>
      </p:sp>
      <p:sp>
        <p:nvSpPr>
          <p:cNvPr id="8" name="Oval 7">
            <a:extLst>
              <a:ext uri="{FF2B5EF4-FFF2-40B4-BE49-F238E27FC236}">
                <a16:creationId xmlns:a16="http://schemas.microsoft.com/office/drawing/2014/main" id="{95A8C417-BA92-ED4F-820C-EBACFF74EB6B}"/>
              </a:ext>
            </a:extLst>
          </p:cNvPr>
          <p:cNvSpPr/>
          <p:nvPr userDrawn="1"/>
        </p:nvSpPr>
        <p:spPr>
          <a:xfrm>
            <a:off x="378396" y="198228"/>
            <a:ext cx="2813918" cy="28139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92">
              <a:defRPr/>
            </a:pPr>
            <a:endParaRPr lang="en-US" sz="1800">
              <a:solidFill>
                <a:prstClr val="white"/>
              </a:solidFill>
              <a:latin typeface="Calibri" panose="020F0502020204030204"/>
            </a:endParaRPr>
          </a:p>
        </p:txBody>
      </p:sp>
      <p:sp>
        <p:nvSpPr>
          <p:cNvPr id="13" name="TextBox 12">
            <a:extLst>
              <a:ext uri="{FF2B5EF4-FFF2-40B4-BE49-F238E27FC236}">
                <a16:creationId xmlns:a16="http://schemas.microsoft.com/office/drawing/2014/main" id="{D184E74C-A18B-6740-A5C2-E1ABF8A096B6}"/>
              </a:ext>
            </a:extLst>
          </p:cNvPr>
          <p:cNvSpPr txBox="1"/>
          <p:nvPr/>
        </p:nvSpPr>
        <p:spPr>
          <a:xfrm>
            <a:off x="3732255" y="2415221"/>
            <a:ext cx="7974586" cy="337272"/>
          </a:xfrm>
          <a:prstGeom prst="rect">
            <a:avLst/>
          </a:prstGeom>
          <a:noFill/>
          <a:ln>
            <a:noFill/>
          </a:ln>
        </p:spPr>
        <p:txBody>
          <a:bodyPr wrap="square" lIns="60960" tIns="30480" rIns="60960" bIns="30480" rtlCol="0" anchor="t">
            <a:spAutoFit/>
          </a:bodyPr>
          <a:lstStyle/>
          <a:p>
            <a:pPr defTabSz="914492">
              <a:lnSpc>
                <a:spcPct val="120000"/>
              </a:lnSpc>
              <a:spcAft>
                <a:spcPts val="600"/>
              </a:spcAft>
              <a:defRPr/>
            </a:pPr>
            <a:r>
              <a:rPr lang="en-US" sz="1600" b="1" spc="300">
                <a:solidFill>
                  <a:srgbClr val="20558A"/>
                </a:solidFill>
                <a:latin typeface="Calibri" panose="020F0502020204030204" pitchFamily="34" charset="0"/>
                <a:ea typeface="Open Sans"/>
                <a:cs typeface="Calibri" panose="020F0502020204030204" pitchFamily="34" charset="0"/>
              </a:rPr>
              <a:t>PROFESSIONAL EXPERIENCE:</a:t>
            </a:r>
            <a:endParaRPr lang="en-US" sz="1600" spc="30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
        <p:nvSpPr>
          <p:cNvPr id="22" name="Text Placeholder 21">
            <a:extLst>
              <a:ext uri="{FF2B5EF4-FFF2-40B4-BE49-F238E27FC236}">
                <a16:creationId xmlns:a16="http://schemas.microsoft.com/office/drawing/2014/main" id="{7AC2D5E1-2D9E-0B45-8F35-9BAAB442A3AB}"/>
              </a:ext>
            </a:extLst>
          </p:cNvPr>
          <p:cNvSpPr>
            <a:spLocks noGrp="1"/>
          </p:cNvSpPr>
          <p:nvPr>
            <p:ph type="body" sz="quarter" idx="16" hasCustomPrompt="1"/>
          </p:nvPr>
        </p:nvSpPr>
        <p:spPr>
          <a:xfrm>
            <a:off x="3732257" y="1487435"/>
            <a:ext cx="3709215" cy="335491"/>
          </a:xfrm>
        </p:spPr>
        <p:txBody>
          <a:bodyPr>
            <a:normAutofit/>
          </a:bodyPr>
          <a:lstStyle>
            <a:lvl1pPr marL="0" indent="0">
              <a:buNone/>
              <a:defRPr sz="1467" i="1"/>
            </a:lvl1pPr>
            <a:lvl2pPr marL="304831" indent="0">
              <a:buNone/>
              <a:defRPr i="1"/>
            </a:lvl2pPr>
            <a:lvl3pPr marL="609660" indent="0">
              <a:buNone/>
              <a:defRPr i="1"/>
            </a:lvl3pPr>
            <a:lvl4pPr marL="914492" indent="0">
              <a:buNone/>
              <a:defRPr i="1"/>
            </a:lvl4pPr>
            <a:lvl5pPr marL="1219322" indent="0">
              <a:buNone/>
              <a:defRPr i="1"/>
            </a:lvl5pPr>
          </a:lstStyle>
          <a:p>
            <a:pPr lvl="0"/>
            <a:r>
              <a:rPr lang="en-US"/>
              <a:t>Title </a:t>
            </a:r>
          </a:p>
        </p:txBody>
      </p:sp>
      <p:sp>
        <p:nvSpPr>
          <p:cNvPr id="23" name="Rectangle 22">
            <a:extLst>
              <a:ext uri="{FF2B5EF4-FFF2-40B4-BE49-F238E27FC236}">
                <a16:creationId xmlns:a16="http://schemas.microsoft.com/office/drawing/2014/main" id="{A9047846-9939-0F42-8AAD-B1BBC56F3212}"/>
              </a:ext>
            </a:extLst>
          </p:cNvPr>
          <p:cNvSpPr/>
          <p:nvPr userDrawn="1"/>
        </p:nvSpPr>
        <p:spPr>
          <a:xfrm>
            <a:off x="3612986" y="522133"/>
            <a:ext cx="3264892" cy="230832"/>
          </a:xfrm>
          <a:prstGeom prst="rect">
            <a:avLst/>
          </a:prstGeom>
        </p:spPr>
        <p:txBody>
          <a:bodyPr wrap="square">
            <a:spAutoFit/>
          </a:bodyPr>
          <a:lstStyle/>
          <a:p>
            <a:r>
              <a:rPr lang="en-US" sz="900" b="1" spc="200">
                <a:solidFill>
                  <a:srgbClr val="20558A"/>
                </a:solidFill>
                <a:latin typeface="Calibri" panose="020F0502020204030204" pitchFamily="34" charset="0"/>
                <a:cs typeface="Calibri" panose="020F0502020204030204" pitchFamily="34" charset="0"/>
              </a:rPr>
              <a:t>GOING BEYOND THE HEADSHOTS</a:t>
            </a:r>
          </a:p>
        </p:txBody>
      </p:sp>
      <p:sp>
        <p:nvSpPr>
          <p:cNvPr id="27" name="Text Placeholder 26">
            <a:extLst>
              <a:ext uri="{FF2B5EF4-FFF2-40B4-BE49-F238E27FC236}">
                <a16:creationId xmlns:a16="http://schemas.microsoft.com/office/drawing/2014/main" id="{B388F3C2-4B13-7340-976F-E82F7FB09A95}"/>
              </a:ext>
            </a:extLst>
          </p:cNvPr>
          <p:cNvSpPr>
            <a:spLocks noGrp="1"/>
          </p:cNvSpPr>
          <p:nvPr>
            <p:ph type="body" sz="quarter" idx="17" hasCustomPrompt="1"/>
          </p:nvPr>
        </p:nvSpPr>
        <p:spPr>
          <a:xfrm>
            <a:off x="3732257" y="2897857"/>
            <a:ext cx="8119533" cy="3702641"/>
          </a:xfrm>
        </p:spPr>
        <p:txBody>
          <a:bodyPr/>
          <a:lstStyle>
            <a:lvl1pPr marL="0" indent="0">
              <a:buNone/>
              <a:defRPr sz="1800"/>
            </a:lvl1pPr>
          </a:lstStyle>
          <a:p>
            <a:pPr lvl="0"/>
            <a:r>
              <a:rPr lang="en-US"/>
              <a:t>Type here</a:t>
            </a:r>
          </a:p>
        </p:txBody>
      </p:sp>
      <p:sp>
        <p:nvSpPr>
          <p:cNvPr id="2" name="Rectangle 1">
            <a:extLst>
              <a:ext uri="{FF2B5EF4-FFF2-40B4-BE49-F238E27FC236}">
                <a16:creationId xmlns:a16="http://schemas.microsoft.com/office/drawing/2014/main" id="{44C44F7D-1088-FCBC-C164-AC9F9C72B54F}"/>
              </a:ext>
            </a:extLst>
          </p:cNvPr>
          <p:cNvSpPr/>
          <p:nvPr userDrawn="1"/>
        </p:nvSpPr>
        <p:spPr>
          <a:xfrm>
            <a:off x="3732255" y="2062900"/>
            <a:ext cx="8119533" cy="178607"/>
          </a:xfrm>
          <a:prstGeom prst="rect">
            <a:avLst/>
          </a:prstGeom>
          <a:solidFill>
            <a:srgbClr val="2055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1">
            <a:extLst>
              <a:ext uri="{FF2B5EF4-FFF2-40B4-BE49-F238E27FC236}">
                <a16:creationId xmlns:a16="http://schemas.microsoft.com/office/drawing/2014/main" id="{72EA2EEB-ABB5-7E4C-9119-70664CDD0C92}"/>
              </a:ext>
            </a:extLst>
          </p:cNvPr>
          <p:cNvSpPr>
            <a:spLocks noGrp="1"/>
          </p:cNvSpPr>
          <p:nvPr>
            <p:ph type="body" sz="quarter" idx="20" hasCustomPrompt="1"/>
          </p:nvPr>
        </p:nvSpPr>
        <p:spPr>
          <a:xfrm>
            <a:off x="1535970" y="4100297"/>
            <a:ext cx="1431516" cy="1646588"/>
          </a:xfrm>
        </p:spPr>
        <p:txBody>
          <a:bodyPr>
            <a:noAutofit/>
          </a:bodyPr>
          <a:lstStyle>
            <a:lvl1pPr marL="0" indent="0">
              <a:lnSpc>
                <a:spcPct val="150000"/>
              </a:lnSpc>
              <a:buNone/>
              <a:defRPr sz="1467" b="0" i="1">
                <a:solidFill>
                  <a:schemeClr val="bg1"/>
                </a:solidFill>
                <a:latin typeface="Calibri" panose="020F0502020204030204" pitchFamily="34" charset="0"/>
                <a:cs typeface="Calibri" panose="020F0502020204030204" pitchFamily="34" charset="0"/>
              </a:defRPr>
            </a:lvl1pPr>
            <a:lvl2pPr marL="304831" indent="0">
              <a:buNone/>
              <a:defRPr i="1"/>
            </a:lvl2pPr>
            <a:lvl3pPr marL="609660" indent="0">
              <a:buNone/>
              <a:defRPr i="1"/>
            </a:lvl3pPr>
            <a:lvl4pPr marL="914492" indent="0">
              <a:buNone/>
              <a:defRPr i="1"/>
            </a:lvl4pPr>
            <a:lvl5pPr marL="1219322" indent="0">
              <a:buNone/>
              <a:defRPr i="1"/>
            </a:lvl5pPr>
          </a:lstStyle>
          <a:p>
            <a:pPr lvl="0"/>
            <a:r>
              <a:rPr kumimoji="0" lang="en-US" sz="1467" b="1" i="0" u="none" strike="noStrike" kern="1200" cap="none" spc="0" normalizeH="0" baseline="0" noProof="0">
                <a:ln>
                  <a:noFill/>
                </a:ln>
                <a:solidFill>
                  <a:prstClr val="white"/>
                </a:solidFill>
                <a:effectLst/>
                <a:uLnTx/>
                <a:uFillTx/>
                <a:latin typeface="+mn-lt"/>
                <a:ea typeface="Open Sans Light"/>
                <a:cs typeface="Open Sans Light"/>
              </a:rPr>
              <a:t>Activity</a:t>
            </a:r>
          </a:p>
          <a:p>
            <a:pPr lvl="0"/>
            <a:r>
              <a:rPr kumimoji="0" lang="en-US" sz="1467" b="1" i="0" u="none" strike="noStrike" kern="1200" cap="none" spc="0" normalizeH="0" baseline="0" noProof="0">
                <a:ln>
                  <a:noFill/>
                </a:ln>
                <a:solidFill>
                  <a:prstClr val="white"/>
                </a:solidFill>
                <a:effectLst/>
                <a:uLnTx/>
                <a:uFillTx/>
                <a:latin typeface="+mn-lt"/>
                <a:ea typeface="Open Sans Light"/>
                <a:cs typeface="Open Sans Light"/>
              </a:rPr>
              <a:t>Activity</a:t>
            </a:r>
          </a:p>
          <a:p>
            <a:pPr lvl="0"/>
            <a:r>
              <a:rPr kumimoji="0" lang="en-US" sz="1467" b="1" i="0" u="none" strike="noStrike" kern="1200" cap="none" spc="0" normalizeH="0" baseline="0" noProof="0">
                <a:ln>
                  <a:noFill/>
                </a:ln>
                <a:solidFill>
                  <a:prstClr val="white"/>
                </a:solidFill>
                <a:effectLst/>
                <a:uLnTx/>
                <a:uFillTx/>
                <a:latin typeface="+mn-lt"/>
                <a:ea typeface="Open Sans Light"/>
                <a:cs typeface="Open Sans Light"/>
              </a:rPr>
              <a:t>Activity </a:t>
            </a:r>
          </a:p>
          <a:p>
            <a:pPr lvl="0"/>
            <a:endParaRPr lang="en-US"/>
          </a:p>
        </p:txBody>
      </p:sp>
      <p:sp>
        <p:nvSpPr>
          <p:cNvPr id="40" name="Content Placeholder 39">
            <a:extLst>
              <a:ext uri="{FF2B5EF4-FFF2-40B4-BE49-F238E27FC236}">
                <a16:creationId xmlns:a16="http://schemas.microsoft.com/office/drawing/2014/main" id="{93CEBD74-FF58-B147-8141-7530B4F7EDC7}"/>
              </a:ext>
            </a:extLst>
          </p:cNvPr>
          <p:cNvSpPr>
            <a:spLocks noGrp="1"/>
          </p:cNvSpPr>
          <p:nvPr>
            <p:ph sz="quarter" idx="21" hasCustomPrompt="1"/>
          </p:nvPr>
        </p:nvSpPr>
        <p:spPr>
          <a:xfrm>
            <a:off x="748362" y="4190968"/>
            <a:ext cx="543017" cy="345738"/>
          </a:xfrm>
        </p:spPr>
        <p:txBody>
          <a:bodyPr>
            <a:normAutofit/>
          </a:bodyPr>
          <a:lstStyle>
            <a:lvl1pPr marL="0" indent="0" algn="ctr">
              <a:buFontTx/>
              <a:buNone/>
              <a:defRPr sz="1067">
                <a:solidFill>
                  <a:schemeClr val="bg1"/>
                </a:solidFill>
              </a:defRPr>
            </a:lvl1pPr>
          </a:lstStyle>
          <a:p>
            <a:pPr lvl="0"/>
            <a:r>
              <a:rPr lang="en-US"/>
              <a:t>add an icon</a:t>
            </a:r>
          </a:p>
        </p:txBody>
      </p:sp>
      <p:sp>
        <p:nvSpPr>
          <p:cNvPr id="41" name="Content Placeholder 39">
            <a:extLst>
              <a:ext uri="{FF2B5EF4-FFF2-40B4-BE49-F238E27FC236}">
                <a16:creationId xmlns:a16="http://schemas.microsoft.com/office/drawing/2014/main" id="{DF36A687-8C20-9B4B-9A74-C00619074FFC}"/>
              </a:ext>
            </a:extLst>
          </p:cNvPr>
          <p:cNvSpPr>
            <a:spLocks noGrp="1"/>
          </p:cNvSpPr>
          <p:nvPr>
            <p:ph sz="quarter" idx="22" hasCustomPrompt="1"/>
          </p:nvPr>
        </p:nvSpPr>
        <p:spPr>
          <a:xfrm>
            <a:off x="748361" y="4655694"/>
            <a:ext cx="543017" cy="345738"/>
          </a:xfrm>
        </p:spPr>
        <p:txBody>
          <a:bodyPr>
            <a:normAutofit/>
          </a:bodyPr>
          <a:lstStyle>
            <a:lvl1pPr marL="0" indent="0" algn="ctr">
              <a:buFontTx/>
              <a:buNone/>
              <a:defRPr sz="1067">
                <a:solidFill>
                  <a:schemeClr val="bg1"/>
                </a:solidFill>
              </a:defRPr>
            </a:lvl1pPr>
          </a:lstStyle>
          <a:p>
            <a:pPr lvl="0"/>
            <a:r>
              <a:rPr lang="en-US"/>
              <a:t>add an icon</a:t>
            </a:r>
          </a:p>
        </p:txBody>
      </p:sp>
      <p:sp>
        <p:nvSpPr>
          <p:cNvPr id="42" name="Content Placeholder 39">
            <a:extLst>
              <a:ext uri="{FF2B5EF4-FFF2-40B4-BE49-F238E27FC236}">
                <a16:creationId xmlns:a16="http://schemas.microsoft.com/office/drawing/2014/main" id="{2C51403D-E431-0144-BEF8-8E403CE7B719}"/>
              </a:ext>
            </a:extLst>
          </p:cNvPr>
          <p:cNvSpPr>
            <a:spLocks noGrp="1"/>
          </p:cNvSpPr>
          <p:nvPr>
            <p:ph sz="quarter" idx="23" hasCustomPrompt="1"/>
          </p:nvPr>
        </p:nvSpPr>
        <p:spPr>
          <a:xfrm>
            <a:off x="748361" y="5117548"/>
            <a:ext cx="543017" cy="345738"/>
          </a:xfrm>
        </p:spPr>
        <p:txBody>
          <a:bodyPr>
            <a:normAutofit/>
          </a:bodyPr>
          <a:lstStyle>
            <a:lvl1pPr marL="0" indent="0" algn="ctr">
              <a:buFontTx/>
              <a:buNone/>
              <a:defRPr sz="1067">
                <a:solidFill>
                  <a:schemeClr val="bg1"/>
                </a:solidFill>
              </a:defRPr>
            </a:lvl1pPr>
          </a:lstStyle>
          <a:p>
            <a:pPr lvl="0"/>
            <a:r>
              <a:rPr lang="en-US"/>
              <a:t>add an icon</a:t>
            </a:r>
          </a:p>
        </p:txBody>
      </p:sp>
      <p:sp>
        <p:nvSpPr>
          <p:cNvPr id="3" name="Title 1">
            <a:extLst>
              <a:ext uri="{FF2B5EF4-FFF2-40B4-BE49-F238E27FC236}">
                <a16:creationId xmlns:a16="http://schemas.microsoft.com/office/drawing/2014/main" id="{7FDE4C63-4CE8-4744-18BC-F0DF1335FE6D}"/>
              </a:ext>
            </a:extLst>
          </p:cNvPr>
          <p:cNvSpPr>
            <a:spLocks noGrp="1"/>
          </p:cNvSpPr>
          <p:nvPr>
            <p:ph type="ctrTitle"/>
          </p:nvPr>
        </p:nvSpPr>
        <p:spPr>
          <a:xfrm>
            <a:off x="3732255" y="832069"/>
            <a:ext cx="5640121" cy="509728"/>
          </a:xfrm>
        </p:spPr>
        <p:txBody>
          <a:bodyPr anchor="b">
            <a:noAutofit/>
          </a:bodyPr>
          <a:lstStyle>
            <a:lvl1pPr algn="l">
              <a:lnSpc>
                <a:spcPct val="90000"/>
              </a:lnSpc>
              <a:defRPr sz="3200" b="1" i="0" baseline="0">
                <a:solidFill>
                  <a:srgbClr val="20558A"/>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311075818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_Content_Full_White">
    <p:spTree>
      <p:nvGrpSpPr>
        <p:cNvPr id="1" name=""/>
        <p:cNvGrpSpPr/>
        <p:nvPr/>
      </p:nvGrpSpPr>
      <p:grpSpPr>
        <a:xfrm>
          <a:off x="0" y="0"/>
          <a:ext cx="0" cy="0"/>
          <a:chOff x="0" y="0"/>
          <a:chExt cx="0" cy="0"/>
        </a:xfrm>
      </p:grpSpPr>
      <p:sp>
        <p:nvSpPr>
          <p:cNvPr id="2" name="Title 1"/>
          <p:cNvSpPr>
            <a:spLocks noGrp="1"/>
          </p:cNvSpPr>
          <p:nvPr>
            <p:ph type="title"/>
          </p:nvPr>
        </p:nvSpPr>
        <p:spPr>
          <a:xfrm>
            <a:off x="455084" y="1143000"/>
            <a:ext cx="11277600" cy="584775"/>
          </a:xfrm>
        </p:spPr>
        <p:txBody>
          <a:bodyPr anchor="t">
            <a:spAutoFit/>
          </a:bodyPr>
          <a:lstStyle>
            <a:lvl1pPr>
              <a:lnSpc>
                <a:spcPct val="100000"/>
              </a:lnSpc>
              <a:defRPr sz="3200">
                <a:solidFill>
                  <a:srgbClr val="20558A"/>
                </a:solidFill>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a:xfrm>
            <a:off x="455084" y="1981200"/>
            <a:ext cx="11277600" cy="3779842"/>
          </a:xfrm>
        </p:spPr>
        <p:txBody>
          <a:bodyPr/>
          <a:lstStyle>
            <a:lvl1pPr>
              <a:lnSpc>
                <a:spcPct val="100000"/>
              </a:lnSpc>
              <a:buClr>
                <a:schemeClr val="tx2"/>
              </a:buClr>
              <a:defRPr>
                <a:solidFill>
                  <a:schemeClr val="accent5">
                    <a:lumMod val="10000"/>
                  </a:schemeClr>
                </a:solidFill>
                <a:latin typeface="Calibri" panose="020F0502020204030204" pitchFamily="34" charset="0"/>
                <a:cs typeface="Calibri" panose="020F0502020204030204" pitchFamily="34" charset="0"/>
              </a:defRPr>
            </a:lvl1pPr>
            <a:lvl2pPr marL="742950" indent="-285750">
              <a:lnSpc>
                <a:spcPct val="100000"/>
              </a:lnSpc>
              <a:buClr>
                <a:schemeClr val="tx2"/>
              </a:buClr>
              <a:buFont typeface="Arial" panose="020B0604020202020204" pitchFamily="34" charset="0"/>
              <a:buChar char="•"/>
              <a:defRPr>
                <a:solidFill>
                  <a:schemeClr val="accent5">
                    <a:lumMod val="10000"/>
                  </a:schemeClr>
                </a:solidFill>
                <a:latin typeface="Calibri" panose="020F0502020204030204" pitchFamily="34" charset="0"/>
                <a:cs typeface="Calibri" panose="020F0502020204030204" pitchFamily="34" charset="0"/>
              </a:defRPr>
            </a:lvl2pPr>
            <a:lvl3pPr marL="1143000" indent="-228600">
              <a:lnSpc>
                <a:spcPct val="100000"/>
              </a:lnSpc>
              <a:buClr>
                <a:schemeClr val="tx2"/>
              </a:buClr>
              <a:buFont typeface="Arial" panose="020B0604020202020204" pitchFamily="34" charset="0"/>
              <a:buChar char="•"/>
              <a:defRPr>
                <a:solidFill>
                  <a:schemeClr val="accent5">
                    <a:lumMod val="10000"/>
                  </a:schemeClr>
                </a:solidFill>
                <a:latin typeface="Calibri" panose="020F0502020204030204" pitchFamily="34" charset="0"/>
                <a:cs typeface="Calibri" panose="020F0502020204030204" pitchFamily="34" charset="0"/>
              </a:defRPr>
            </a:lvl3pPr>
            <a:lvl4pPr marL="1600200" indent="-228600">
              <a:lnSpc>
                <a:spcPct val="100000"/>
              </a:lnSpc>
              <a:buClr>
                <a:schemeClr val="tx2"/>
              </a:buClr>
              <a:buFont typeface="Arial" panose="020B0604020202020204" pitchFamily="34" charset="0"/>
              <a:buChar char="•"/>
              <a:defRPr>
                <a:solidFill>
                  <a:schemeClr val="accent5">
                    <a:lumMod val="10000"/>
                  </a:schemeClr>
                </a:solidFill>
                <a:latin typeface="Calibri" panose="020F0502020204030204" pitchFamily="34" charset="0"/>
                <a:cs typeface="Calibri" panose="020F0502020204030204" pitchFamily="34" charset="0"/>
              </a:defRPr>
            </a:lvl4pPr>
            <a:lvl5pPr marL="2057400" indent="-228600">
              <a:lnSpc>
                <a:spcPct val="100000"/>
              </a:lnSpc>
              <a:buClr>
                <a:schemeClr val="tx2"/>
              </a:buClr>
              <a:buFont typeface="Arial" panose="020B0604020202020204" pitchFamily="34" charset="0"/>
              <a:buChar char="•"/>
              <a:defRPr>
                <a:solidFill>
                  <a:schemeClr val="accent5">
                    <a:lumMod val="10000"/>
                  </a:schemeClr>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bg1">
                    <a:lumMod val="50000"/>
                  </a:schemeClr>
                </a:solidFill>
                <a:latin typeface="Calibri" panose="020F0502020204030204" pitchFamily="34" charset="0"/>
                <a:cs typeface="Calibri" panose="020F0502020204030204" pitchFamily="34" charset="0"/>
              </a:defRPr>
            </a:lvl1pPr>
          </a:lstStyle>
          <a:p>
            <a:pPr lvl="0"/>
            <a:r>
              <a:rPr lang="en-US"/>
              <a:t>6/27 ICD UPDATE</a:t>
            </a:r>
          </a:p>
        </p:txBody>
      </p:sp>
    </p:spTree>
    <p:extLst>
      <p:ext uri="{BB962C8B-B14F-4D97-AF65-F5344CB8AC3E}">
        <p14:creationId xmlns:p14="http://schemas.microsoft.com/office/powerpoint/2010/main" val="41722285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_Content_Full_Blue">
    <p:bg>
      <p:bgPr>
        <a:solidFill>
          <a:srgbClr val="20558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084" y="1143000"/>
            <a:ext cx="11277600" cy="584775"/>
          </a:xfrm>
        </p:spPr>
        <p:txBody>
          <a:bodyPr anchor="t">
            <a:spAutoFit/>
          </a:bodyPr>
          <a:lstStyle>
            <a:lvl1pPr>
              <a:lnSpc>
                <a:spcPct val="100000"/>
              </a:lnSpc>
              <a:defRPr sz="320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sp>
        <p:nvSpPr>
          <p:cNvPr id="4" name="Slide Number Placeholder 5"/>
          <p:cNvSpPr>
            <a:spLocks noGrp="1"/>
          </p:cNvSpPr>
          <p:nvPr>
            <p:ph type="sldNum" sz="quarter" idx="10"/>
          </p:nvPr>
        </p:nvSpPr>
        <p:spPr/>
        <p:txBody>
          <a:bodyPr/>
          <a:lstStyle>
            <a:lvl1pPr algn="r" eaLnBrk="1" hangingPunct="1">
              <a:lnSpc>
                <a:spcPct val="100000"/>
              </a:lnSpc>
              <a:spcBef>
                <a:spcPct val="0"/>
              </a:spcBef>
              <a:defRPr>
                <a:solidFill>
                  <a:schemeClr val="tx1"/>
                </a:solidFill>
                <a:latin typeface="Calibri" panose="020F0502020204030204" pitchFamily="34" charset="0"/>
                <a:cs typeface="Calibri" panose="020F0502020204030204" pitchFamily="34" charset="0"/>
              </a:defRPr>
            </a:lvl1pPr>
          </a:lstStyle>
          <a:p>
            <a:pPr>
              <a:defRPr/>
            </a:pPr>
            <a:fld id="{A8BA57A7-37C2-4381-B651-A52D0E09B8D6}" type="slidenum">
              <a:rPr lang="en-US" smtClean="0"/>
              <a:pPr>
                <a:defRPr/>
              </a:pPr>
              <a:t>‹#›</a:t>
            </a:fld>
            <a:endParaRPr lang="en-US"/>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1"/>
                </a:solidFill>
                <a:latin typeface="Calibri" panose="020F0502020204030204" pitchFamily="34" charset="0"/>
                <a:cs typeface="Calibri" panose="020F0502020204030204" pitchFamily="34" charset="0"/>
              </a:defRPr>
            </a:lvl1pPr>
          </a:lstStyle>
          <a:p>
            <a:pPr lvl="0"/>
            <a:r>
              <a:rPr lang="en-US"/>
              <a:t>6/27 ICD UPDATE</a:t>
            </a:r>
          </a:p>
        </p:txBody>
      </p:sp>
      <p:sp>
        <p:nvSpPr>
          <p:cNvPr id="5" name="Content Placeholder 4">
            <a:extLst>
              <a:ext uri="{FF2B5EF4-FFF2-40B4-BE49-F238E27FC236}">
                <a16:creationId xmlns:a16="http://schemas.microsoft.com/office/drawing/2014/main" id="{7D6C4CA4-B038-5F43-B1FC-475914BD2387}"/>
              </a:ext>
            </a:extLst>
          </p:cNvPr>
          <p:cNvSpPr>
            <a:spLocks noGrp="1"/>
          </p:cNvSpPr>
          <p:nvPr>
            <p:ph sz="quarter" idx="13"/>
          </p:nvPr>
        </p:nvSpPr>
        <p:spPr>
          <a:xfrm>
            <a:off x="455084" y="1981200"/>
            <a:ext cx="11277600" cy="3733800"/>
          </a:xfrm>
        </p:spPr>
        <p:txBody>
          <a:bodyPr/>
          <a:lstStyle>
            <a:lvl1pPr>
              <a:defRPr>
                <a:solidFill>
                  <a:schemeClr val="tx1"/>
                </a:solidFill>
                <a:latin typeface="Calibri" panose="020F0502020204030204" pitchFamily="34" charset="0"/>
                <a:cs typeface="Calibri" panose="020F0502020204030204" pitchFamily="34" charset="0"/>
              </a:defRPr>
            </a:lvl1pPr>
            <a:lvl2pPr>
              <a:defRPr>
                <a:solidFill>
                  <a:schemeClr val="tx1"/>
                </a:solidFill>
                <a:latin typeface="Calibri" panose="020F0502020204030204" pitchFamily="34" charset="0"/>
                <a:cs typeface="Calibri" panose="020F0502020204030204" pitchFamily="34" charset="0"/>
              </a:defRPr>
            </a:lvl2pPr>
            <a:lvl3pPr>
              <a:defRPr>
                <a:solidFill>
                  <a:schemeClr val="tx1"/>
                </a:solidFill>
                <a:latin typeface="Calibri" panose="020F0502020204030204" pitchFamily="34" charset="0"/>
                <a:cs typeface="Calibri" panose="020F0502020204030204" pitchFamily="34" charset="0"/>
              </a:defRPr>
            </a:lvl3pPr>
            <a:lvl4pPr>
              <a:defRPr>
                <a:solidFill>
                  <a:schemeClr val="tx1"/>
                </a:solidFill>
                <a:latin typeface="Calibri" panose="020F0502020204030204" pitchFamily="34" charset="0"/>
                <a:cs typeface="Calibri" panose="020F0502020204030204" pitchFamily="34" charset="0"/>
              </a:defRPr>
            </a:lvl4pPr>
            <a:lvl5pPr>
              <a:defRPr>
                <a:solidFill>
                  <a:schemeClr val="tx1"/>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6F49E53-79D6-8382-9C09-B6CC3A7BFE5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95414" y="99513"/>
            <a:ext cx="1337270" cy="1337270"/>
          </a:xfrm>
          <a:prstGeom prst="rect">
            <a:avLst/>
          </a:prstGeom>
        </p:spPr>
      </p:pic>
    </p:spTree>
    <p:extLst>
      <p:ext uri="{BB962C8B-B14F-4D97-AF65-F5344CB8AC3E}">
        <p14:creationId xmlns:p14="http://schemas.microsoft.com/office/powerpoint/2010/main" val="3882882643"/>
      </p:ext>
    </p:extLst>
  </p:cSld>
  <p:clrMapOvr>
    <a:overrideClrMapping bg1="dk1" tx1="lt1" bg2="dk2" tx2="lt2" accent1="accent1" accent2="accent2" accent3="accent3" accent4="accent4" accent5="accent5" accent6="accent6" hlink="hlink" folHlink="folHlink"/>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_Content_Split_White">
    <p:spTree>
      <p:nvGrpSpPr>
        <p:cNvPr id="1" name=""/>
        <p:cNvGrpSpPr/>
        <p:nvPr/>
      </p:nvGrpSpPr>
      <p:grpSpPr>
        <a:xfrm>
          <a:off x="0" y="0"/>
          <a:ext cx="0" cy="0"/>
          <a:chOff x="0" y="0"/>
          <a:chExt cx="0" cy="0"/>
        </a:xfrm>
      </p:grpSpPr>
      <p:sp>
        <p:nvSpPr>
          <p:cNvPr id="2" name="Title 1"/>
          <p:cNvSpPr>
            <a:spLocks noGrp="1"/>
          </p:cNvSpPr>
          <p:nvPr>
            <p:ph type="title"/>
          </p:nvPr>
        </p:nvSpPr>
        <p:spPr>
          <a:xfrm>
            <a:off x="455879" y="1143000"/>
            <a:ext cx="3658921" cy="1077218"/>
          </a:xfrm>
        </p:spPr>
        <p:txBody>
          <a:bodyPr wrap="square" anchor="t">
            <a:spAutoFit/>
          </a:bodyPr>
          <a:lstStyle>
            <a:lvl1pPr>
              <a:lnSpc>
                <a:spcPct val="100000"/>
              </a:lnSpc>
              <a:defRPr sz="3200">
                <a:solidFill>
                  <a:srgbClr val="20558A"/>
                </a:solidFill>
                <a:latin typeface="Calibri" panose="020F0502020204030204" pitchFamily="34" charset="0"/>
                <a:cs typeface="Calibri" panose="020F0502020204030204" pitchFamily="34" charset="0"/>
              </a:defRPr>
            </a:lvl1pPr>
          </a:lstStyle>
          <a:p>
            <a:r>
              <a:rPr lang="en-US"/>
              <a:t>Click to edit Master title style</a:t>
            </a:r>
          </a:p>
        </p:txBody>
      </p:sp>
      <p:sp>
        <p:nvSpPr>
          <p:cNvPr id="8" name="Subtitle 2">
            <a:extLst>
              <a:ext uri="{FF2B5EF4-FFF2-40B4-BE49-F238E27FC236}">
                <a16:creationId xmlns:a16="http://schemas.microsoft.com/office/drawing/2014/main" id="{7D803BCD-AC87-B040-B211-5ACE990A2206}"/>
              </a:ext>
            </a:extLst>
          </p:cNvPr>
          <p:cNvSpPr>
            <a:spLocks noGrp="1"/>
          </p:cNvSpPr>
          <p:nvPr>
            <p:ph type="subTitle" idx="14" hasCustomPrompt="1"/>
          </p:nvPr>
        </p:nvSpPr>
        <p:spPr>
          <a:xfrm>
            <a:off x="455879" y="2286000"/>
            <a:ext cx="3658921" cy="400110"/>
          </a:xfrm>
        </p:spPr>
        <p:txBody>
          <a:bodyPr wrap="square">
            <a:spAutoFit/>
          </a:bodyPr>
          <a:lstStyle>
            <a:lvl1pPr marL="0" indent="0" algn="l">
              <a:lnSpc>
                <a:spcPct val="100000"/>
              </a:lnSpc>
              <a:buNone/>
              <a:defRPr sz="2000" baseline="0">
                <a:solidFill>
                  <a:schemeClr val="accent5"/>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helper text style</a:t>
            </a:r>
          </a:p>
        </p:txBody>
      </p:sp>
      <p:sp>
        <p:nvSpPr>
          <p:cNvPr id="9" name="Text Placeholder 6">
            <a:extLst>
              <a:ext uri="{FF2B5EF4-FFF2-40B4-BE49-F238E27FC236}">
                <a16:creationId xmlns:a16="http://schemas.microsoft.com/office/drawing/2014/main" id="{D74CD537-6547-104D-BA1B-379B62B652AE}"/>
              </a:ext>
            </a:extLst>
          </p:cNvPr>
          <p:cNvSpPr>
            <a:spLocks noGrp="1"/>
          </p:cNvSpPr>
          <p:nvPr>
            <p:ph type="body" sz="quarter" idx="11" hasCustomPrompt="1"/>
          </p:nvPr>
        </p:nvSpPr>
        <p:spPr>
          <a:xfrm>
            <a:off x="455612" y="762000"/>
            <a:ext cx="3659188" cy="286232"/>
          </a:xfrm>
        </p:spPr>
        <p:txBody>
          <a:bodyPr/>
          <a:lstStyle>
            <a:lvl1pPr marL="0" indent="0">
              <a:buNone/>
              <a:defRPr sz="1000" b="0" spc="300">
                <a:solidFill>
                  <a:schemeClr val="bg1">
                    <a:lumMod val="50000"/>
                  </a:schemeClr>
                </a:solidFill>
                <a:latin typeface="Calibri" panose="020F0502020204030204" pitchFamily="34" charset="0"/>
                <a:cs typeface="Calibri" panose="020F0502020204030204" pitchFamily="34" charset="0"/>
              </a:defRPr>
            </a:lvl1pPr>
          </a:lstStyle>
          <a:p>
            <a:pPr lvl="0"/>
            <a:r>
              <a:rPr lang="en-US"/>
              <a:t>6/27 ICD UPDATE</a:t>
            </a:r>
          </a:p>
        </p:txBody>
      </p:sp>
      <p:sp>
        <p:nvSpPr>
          <p:cNvPr id="4" name="Content Placeholder 3">
            <a:extLst>
              <a:ext uri="{FF2B5EF4-FFF2-40B4-BE49-F238E27FC236}">
                <a16:creationId xmlns:a16="http://schemas.microsoft.com/office/drawing/2014/main" id="{901721E0-D0FE-7A4A-9D5B-C3CC114B1FB7}"/>
              </a:ext>
            </a:extLst>
          </p:cNvPr>
          <p:cNvSpPr>
            <a:spLocks noGrp="1"/>
          </p:cNvSpPr>
          <p:nvPr>
            <p:ph sz="quarter" idx="15"/>
          </p:nvPr>
        </p:nvSpPr>
        <p:spPr>
          <a:xfrm>
            <a:off x="4419600" y="1143000"/>
            <a:ext cx="7465484" cy="4648199"/>
          </a:xfrm>
        </p:spPr>
        <p:txBody>
          <a:bodyPr/>
          <a:lstStyle>
            <a:lvl1pPr marL="342900" indent="-342900">
              <a:spcAft>
                <a:spcPts val="200"/>
              </a:spcAft>
              <a:buFont typeface="Arial" panose="020B0604020202020204" pitchFamily="34" charset="0"/>
              <a:buChar char="•"/>
              <a:defRPr>
                <a:solidFill>
                  <a:schemeClr val="accent5"/>
                </a:solidFill>
                <a:latin typeface="Calibri" panose="020F0502020204030204" pitchFamily="34" charset="0"/>
                <a:cs typeface="Calibri" panose="020F0502020204030204" pitchFamily="34" charset="0"/>
              </a:defRPr>
            </a:lvl1pPr>
            <a:lvl2pPr marL="742950" indent="-285750">
              <a:spcAft>
                <a:spcPts val="200"/>
              </a:spcAft>
              <a:buFont typeface="Arial" panose="020B0604020202020204" pitchFamily="34" charset="0"/>
              <a:buChar char="•"/>
              <a:defRPr>
                <a:solidFill>
                  <a:schemeClr val="accent5"/>
                </a:solidFill>
                <a:latin typeface="Calibri" panose="020F0502020204030204" pitchFamily="34" charset="0"/>
                <a:cs typeface="Calibri" panose="020F0502020204030204" pitchFamily="34" charset="0"/>
              </a:defRPr>
            </a:lvl2pPr>
            <a:lvl3pPr marL="1143000" indent="-228600">
              <a:spcAft>
                <a:spcPts val="200"/>
              </a:spcAft>
              <a:buFont typeface="Arial" panose="020B0604020202020204" pitchFamily="34" charset="0"/>
              <a:buChar char="•"/>
              <a:defRPr>
                <a:solidFill>
                  <a:schemeClr val="accent5"/>
                </a:solidFill>
                <a:latin typeface="Calibri" panose="020F0502020204030204" pitchFamily="34" charset="0"/>
                <a:cs typeface="Calibri" panose="020F0502020204030204" pitchFamily="34" charset="0"/>
              </a:defRPr>
            </a:lvl3pPr>
            <a:lvl4pPr marL="1600200" indent="-228600">
              <a:spcAft>
                <a:spcPts val="200"/>
              </a:spcAft>
              <a:buFont typeface="Arial" panose="020B0604020202020204" pitchFamily="34" charset="0"/>
              <a:buChar char="•"/>
              <a:defRPr>
                <a:solidFill>
                  <a:schemeClr val="accent5"/>
                </a:solidFill>
                <a:latin typeface="Calibri" panose="020F0502020204030204" pitchFamily="34" charset="0"/>
                <a:cs typeface="Calibri" panose="020F0502020204030204" pitchFamily="34" charset="0"/>
              </a:defRPr>
            </a:lvl4pPr>
            <a:lvl5pPr marL="2057400" indent="-228600">
              <a:spcAft>
                <a:spcPts val="200"/>
              </a:spcAft>
              <a:buFont typeface="Arial" panose="020B0604020202020204" pitchFamily="34" charset="0"/>
              <a:buChar char="•"/>
              <a:defRPr>
                <a:solidFill>
                  <a:schemeClr val="accent5"/>
                </a:solidFill>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18C374F-9429-3D4C-9254-A79950ECFA1E}"/>
              </a:ext>
            </a:extLst>
          </p:cNvPr>
          <p:cNvSpPr>
            <a:spLocks noGrp="1"/>
          </p:cNvSpPr>
          <p:nvPr>
            <p:ph type="sldNum" sz="quarter" idx="10"/>
          </p:nvPr>
        </p:nvSpPr>
        <p:spPr>
          <a:xfrm>
            <a:off x="9040284" y="6233213"/>
            <a:ext cx="2844800" cy="365125"/>
          </a:xfrm>
        </p:spPr>
        <p:txBody>
          <a:bodyPr/>
          <a:lstStyle>
            <a:lvl1pPr algn="r" eaLnBrk="1" hangingPunct="1">
              <a:lnSpc>
                <a:spcPct val="100000"/>
              </a:lnSpc>
              <a:spcBef>
                <a:spcPct val="0"/>
              </a:spcBef>
              <a:defRPr>
                <a:latin typeface="Calibri" panose="020F0502020204030204" pitchFamily="34" charset="0"/>
                <a:cs typeface="Calibri" panose="020F0502020204030204" pitchFamily="34" charset="0"/>
              </a:defRPr>
            </a:lvl1pPr>
          </a:lstStyle>
          <a:p>
            <a:pPr>
              <a:defRPr/>
            </a:pPr>
            <a:fld id="{A8BA57A7-37C2-4381-B651-A52D0E09B8D6}" type="slidenum">
              <a:rPr lang="en-US" smtClean="0"/>
              <a:pPr>
                <a:defRPr/>
              </a:pPr>
              <a:t>‹#›</a:t>
            </a:fld>
            <a:endParaRPr lang="en-US"/>
          </a:p>
        </p:txBody>
      </p:sp>
    </p:spTree>
    <p:extLst>
      <p:ext uri="{BB962C8B-B14F-4D97-AF65-F5344CB8AC3E}">
        <p14:creationId xmlns:p14="http://schemas.microsoft.com/office/powerpoint/2010/main" val="1467133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Key_Numbers_Slide">
    <p:bg>
      <p:bgPr>
        <a:solidFill>
          <a:srgbClr val="20558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084" y="1143000"/>
            <a:ext cx="11277600" cy="584775"/>
          </a:xfrm>
        </p:spPr>
        <p:txBody>
          <a:bodyPr anchor="t">
            <a:spAutoFit/>
          </a:bodyPr>
          <a:lstStyle>
            <a:lvl1pPr>
              <a:lnSpc>
                <a:spcPct val="100000"/>
              </a:lnSpc>
              <a:defRPr sz="320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sp>
        <p:nvSpPr>
          <p:cNvPr id="4" name="Slide Number Placeholder 5"/>
          <p:cNvSpPr>
            <a:spLocks noGrp="1"/>
          </p:cNvSpPr>
          <p:nvPr>
            <p:ph type="sldNum" sz="quarter" idx="10"/>
          </p:nvPr>
        </p:nvSpPr>
        <p:spPr/>
        <p:txBody>
          <a:bodyPr/>
          <a:lstStyle>
            <a:lvl1pPr algn="r" eaLnBrk="1" hangingPunct="1">
              <a:lnSpc>
                <a:spcPct val="100000"/>
              </a:lnSpc>
              <a:spcBef>
                <a:spcPct val="0"/>
              </a:spcBef>
              <a:defRPr>
                <a:solidFill>
                  <a:schemeClr val="tx1"/>
                </a:solidFill>
                <a:latin typeface="Calibri" panose="020F0502020204030204" pitchFamily="34" charset="0"/>
                <a:cs typeface="Calibri" panose="020F0502020204030204" pitchFamily="34" charset="0"/>
              </a:defRPr>
            </a:lvl1pPr>
          </a:lstStyle>
          <a:p>
            <a:pPr>
              <a:defRPr/>
            </a:pPr>
            <a:fld id="{A8BA57A7-37C2-4381-B651-A52D0E09B8D6}" type="slidenum">
              <a:rPr lang="en-US" smtClean="0"/>
              <a:pPr>
                <a:defRPr/>
              </a:pPr>
              <a:t>‹#›</a:t>
            </a:fld>
            <a:endParaRPr lang="en-US"/>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1"/>
                </a:solidFill>
                <a:latin typeface="Calibri" panose="020F0502020204030204" pitchFamily="34" charset="0"/>
                <a:cs typeface="Calibri" panose="020F0502020204030204" pitchFamily="34" charset="0"/>
              </a:defRPr>
            </a:lvl1pPr>
          </a:lstStyle>
          <a:p>
            <a:pPr lvl="0"/>
            <a:r>
              <a:rPr lang="en-US"/>
              <a:t>CLICK TO EDIT MASTER OVERLINE</a:t>
            </a:r>
          </a:p>
        </p:txBody>
      </p:sp>
      <p:sp>
        <p:nvSpPr>
          <p:cNvPr id="8" name="Subtitle 2">
            <a:extLst>
              <a:ext uri="{FF2B5EF4-FFF2-40B4-BE49-F238E27FC236}">
                <a16:creationId xmlns:a16="http://schemas.microsoft.com/office/drawing/2014/main" id="{189C88A7-EC06-ED4C-883A-501A6F91E597}"/>
              </a:ext>
            </a:extLst>
          </p:cNvPr>
          <p:cNvSpPr>
            <a:spLocks noGrp="1"/>
          </p:cNvSpPr>
          <p:nvPr>
            <p:ph type="subTitle" idx="1" hasCustomPrompt="1"/>
          </p:nvPr>
        </p:nvSpPr>
        <p:spPr>
          <a:xfrm>
            <a:off x="459031" y="2047962"/>
            <a:ext cx="2468880" cy="1006429"/>
          </a:xfrm>
        </p:spPr>
        <p:txBody>
          <a:bodyPr wrap="square" anchor="ctr" anchorCtr="0">
            <a:spAutoFit/>
          </a:bodyPr>
          <a:lstStyle>
            <a:lvl1pPr marL="0" indent="0" algn="ctr">
              <a:lnSpc>
                <a:spcPct val="90000"/>
              </a:lnSpc>
              <a:buNone/>
              <a:defRPr sz="6600" b="1" baseline="0">
                <a:solidFill>
                  <a:schemeClr val="accent4"/>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0+</a:t>
            </a:r>
          </a:p>
        </p:txBody>
      </p:sp>
      <p:sp>
        <p:nvSpPr>
          <p:cNvPr id="9" name="Text Placeholder 5">
            <a:extLst>
              <a:ext uri="{FF2B5EF4-FFF2-40B4-BE49-F238E27FC236}">
                <a16:creationId xmlns:a16="http://schemas.microsoft.com/office/drawing/2014/main" id="{929CE896-F2AB-C44D-BB6D-3BBFC89DF148}"/>
              </a:ext>
            </a:extLst>
          </p:cNvPr>
          <p:cNvSpPr>
            <a:spLocks noGrp="1"/>
          </p:cNvSpPr>
          <p:nvPr>
            <p:ph type="body" sz="quarter" idx="12" hasCustomPrompt="1"/>
          </p:nvPr>
        </p:nvSpPr>
        <p:spPr>
          <a:xfrm>
            <a:off x="459031" y="3047945"/>
            <a:ext cx="2468880" cy="369332"/>
          </a:xfrm>
        </p:spPr>
        <p:txBody>
          <a:bodyPr wrap="square" anchor="t">
            <a:spAutoFit/>
          </a:bodyPr>
          <a:lstStyle>
            <a:lvl1pPr marL="0" indent="0" algn="ctr">
              <a:buNone/>
              <a:defRPr sz="1800">
                <a:solidFill>
                  <a:schemeClr val="tx1"/>
                </a:solidFill>
                <a:latin typeface="Calibri" panose="020F0502020204030204" pitchFamily="34" charset="0"/>
                <a:cs typeface="Calibri" panose="020F0502020204030204" pitchFamily="34" charset="0"/>
              </a:defRPr>
            </a:lvl1pPr>
          </a:lstStyle>
          <a:p>
            <a:pPr lvl="0"/>
            <a:r>
              <a:rPr lang="en-US"/>
              <a:t>Subline</a:t>
            </a:r>
          </a:p>
        </p:txBody>
      </p:sp>
      <p:sp>
        <p:nvSpPr>
          <p:cNvPr id="12" name="Text Placeholder 5">
            <a:extLst>
              <a:ext uri="{FF2B5EF4-FFF2-40B4-BE49-F238E27FC236}">
                <a16:creationId xmlns:a16="http://schemas.microsoft.com/office/drawing/2014/main" id="{31F35DEA-2AAD-384F-9572-77B8EB201C55}"/>
              </a:ext>
            </a:extLst>
          </p:cNvPr>
          <p:cNvSpPr>
            <a:spLocks noGrp="1"/>
          </p:cNvSpPr>
          <p:nvPr>
            <p:ph type="body" sz="quarter" idx="13" hasCustomPrompt="1"/>
          </p:nvPr>
        </p:nvSpPr>
        <p:spPr>
          <a:xfrm>
            <a:off x="3390162" y="3059668"/>
            <a:ext cx="2468880" cy="369332"/>
          </a:xfrm>
        </p:spPr>
        <p:txBody>
          <a:bodyPr wrap="square" anchor="t">
            <a:spAutoFit/>
          </a:bodyPr>
          <a:lstStyle>
            <a:lvl1pPr marL="0" indent="0" algn="ctr">
              <a:buNone/>
              <a:defRPr sz="1800">
                <a:solidFill>
                  <a:schemeClr val="tx1"/>
                </a:solidFill>
                <a:latin typeface="Calibri" panose="020F0502020204030204" pitchFamily="34" charset="0"/>
                <a:cs typeface="Calibri" panose="020F0502020204030204" pitchFamily="34" charset="0"/>
              </a:defRPr>
            </a:lvl1pPr>
          </a:lstStyle>
          <a:p>
            <a:pPr lvl="0"/>
            <a:r>
              <a:rPr lang="en-US"/>
              <a:t>Subline</a:t>
            </a:r>
          </a:p>
        </p:txBody>
      </p:sp>
      <p:sp>
        <p:nvSpPr>
          <p:cNvPr id="13" name="Text Placeholder 5">
            <a:extLst>
              <a:ext uri="{FF2B5EF4-FFF2-40B4-BE49-F238E27FC236}">
                <a16:creationId xmlns:a16="http://schemas.microsoft.com/office/drawing/2014/main" id="{9EDF64E8-8E59-6C46-B8F1-3F7582691CF1}"/>
              </a:ext>
            </a:extLst>
          </p:cNvPr>
          <p:cNvSpPr>
            <a:spLocks noGrp="1"/>
          </p:cNvSpPr>
          <p:nvPr>
            <p:ph type="body" sz="quarter" idx="14" hasCustomPrompt="1"/>
          </p:nvPr>
        </p:nvSpPr>
        <p:spPr>
          <a:xfrm>
            <a:off x="6325326" y="3047945"/>
            <a:ext cx="2468880" cy="369332"/>
          </a:xfrm>
        </p:spPr>
        <p:txBody>
          <a:bodyPr wrap="square" anchor="t">
            <a:spAutoFit/>
          </a:bodyPr>
          <a:lstStyle>
            <a:lvl1pPr marL="0" indent="0" algn="ctr">
              <a:buNone/>
              <a:defRPr sz="1800">
                <a:solidFill>
                  <a:schemeClr val="tx1"/>
                </a:solidFill>
                <a:latin typeface="Calibri" panose="020F0502020204030204" pitchFamily="34" charset="0"/>
                <a:cs typeface="Calibri" panose="020F0502020204030204" pitchFamily="34" charset="0"/>
              </a:defRPr>
            </a:lvl1pPr>
          </a:lstStyle>
          <a:p>
            <a:pPr lvl="0"/>
            <a:r>
              <a:rPr lang="en-US"/>
              <a:t>Subline</a:t>
            </a:r>
          </a:p>
        </p:txBody>
      </p:sp>
      <p:sp>
        <p:nvSpPr>
          <p:cNvPr id="14" name="Text Placeholder 5">
            <a:extLst>
              <a:ext uri="{FF2B5EF4-FFF2-40B4-BE49-F238E27FC236}">
                <a16:creationId xmlns:a16="http://schemas.microsoft.com/office/drawing/2014/main" id="{B7100381-1080-2F46-BB8C-25F88EBCE92C}"/>
              </a:ext>
            </a:extLst>
          </p:cNvPr>
          <p:cNvSpPr>
            <a:spLocks noGrp="1"/>
          </p:cNvSpPr>
          <p:nvPr>
            <p:ph type="body" sz="quarter" idx="15" hasCustomPrompt="1"/>
          </p:nvPr>
        </p:nvSpPr>
        <p:spPr>
          <a:xfrm>
            <a:off x="9267117" y="3047945"/>
            <a:ext cx="2468880" cy="369332"/>
          </a:xfrm>
        </p:spPr>
        <p:txBody>
          <a:bodyPr wrap="square" anchor="t">
            <a:spAutoFit/>
          </a:bodyPr>
          <a:lstStyle>
            <a:lvl1pPr marL="0" indent="0" algn="ctr">
              <a:buNone/>
              <a:defRPr sz="1800">
                <a:solidFill>
                  <a:schemeClr val="tx1"/>
                </a:solidFill>
                <a:latin typeface="Calibri" panose="020F0502020204030204" pitchFamily="34" charset="0"/>
                <a:cs typeface="Calibri" panose="020F0502020204030204" pitchFamily="34" charset="0"/>
              </a:defRPr>
            </a:lvl1pPr>
          </a:lstStyle>
          <a:p>
            <a:pPr lvl="0"/>
            <a:r>
              <a:rPr lang="en-US"/>
              <a:t>Subline</a:t>
            </a:r>
          </a:p>
        </p:txBody>
      </p:sp>
      <p:sp>
        <p:nvSpPr>
          <p:cNvPr id="17" name="Text Placeholder 16">
            <a:extLst>
              <a:ext uri="{FF2B5EF4-FFF2-40B4-BE49-F238E27FC236}">
                <a16:creationId xmlns:a16="http://schemas.microsoft.com/office/drawing/2014/main" id="{4DA92E9E-65C2-E948-AC97-C4756BA8F591}"/>
              </a:ext>
            </a:extLst>
          </p:cNvPr>
          <p:cNvSpPr>
            <a:spLocks noGrp="1"/>
          </p:cNvSpPr>
          <p:nvPr>
            <p:ph type="body" sz="quarter" idx="16" hasCustomPrompt="1"/>
          </p:nvPr>
        </p:nvSpPr>
        <p:spPr>
          <a:xfrm>
            <a:off x="3393955" y="2057400"/>
            <a:ext cx="2468880" cy="987552"/>
          </a:xfrm>
        </p:spPr>
        <p:txBody>
          <a:bodyPr/>
          <a:lstStyle>
            <a:lvl1pPr marL="0" indent="0" algn="ctr" defTabSz="457200" rtl="0" eaLnBrk="0" fontAlgn="base" hangingPunct="0">
              <a:lnSpc>
                <a:spcPct val="90000"/>
              </a:lnSpc>
              <a:spcBef>
                <a:spcPct val="20000"/>
              </a:spcBef>
              <a:spcAft>
                <a:spcPct val="0"/>
              </a:spcAft>
              <a:buClr>
                <a:srgbClr val="20558A"/>
              </a:buClr>
              <a:buFont typeface="Arial" pitchFamily="34" charset="0"/>
              <a:buNone/>
              <a:defRPr lang="en-US" sz="6600" b="1" kern="1200" baseline="0" dirty="0">
                <a:solidFill>
                  <a:schemeClr val="accent4"/>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a:t>0+</a:t>
            </a:r>
          </a:p>
        </p:txBody>
      </p:sp>
      <p:sp>
        <p:nvSpPr>
          <p:cNvPr id="18" name="Text Placeholder 16">
            <a:extLst>
              <a:ext uri="{FF2B5EF4-FFF2-40B4-BE49-F238E27FC236}">
                <a16:creationId xmlns:a16="http://schemas.microsoft.com/office/drawing/2014/main" id="{EC4B0BA3-4B8C-0E45-8797-811B45F2F05E}"/>
              </a:ext>
            </a:extLst>
          </p:cNvPr>
          <p:cNvSpPr>
            <a:spLocks noGrp="1"/>
          </p:cNvSpPr>
          <p:nvPr>
            <p:ph type="body" sz="quarter" idx="17" hasCustomPrompt="1"/>
          </p:nvPr>
        </p:nvSpPr>
        <p:spPr>
          <a:xfrm>
            <a:off x="6328879" y="2057400"/>
            <a:ext cx="2468880" cy="987552"/>
          </a:xfrm>
        </p:spPr>
        <p:txBody>
          <a:bodyPr/>
          <a:lstStyle>
            <a:lvl1pPr marL="0" indent="0">
              <a:buNone/>
              <a:defRPr lang="en-US" sz="6600" b="1" kern="1200" baseline="0" dirty="0">
                <a:solidFill>
                  <a:schemeClr val="accent4"/>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19" name="Text Placeholder 16">
            <a:extLst>
              <a:ext uri="{FF2B5EF4-FFF2-40B4-BE49-F238E27FC236}">
                <a16:creationId xmlns:a16="http://schemas.microsoft.com/office/drawing/2014/main" id="{F15EDB4B-FE84-B447-BB29-8DE1E2E42BCB}"/>
              </a:ext>
            </a:extLst>
          </p:cNvPr>
          <p:cNvSpPr>
            <a:spLocks noGrp="1"/>
          </p:cNvSpPr>
          <p:nvPr>
            <p:ph type="body" sz="quarter" idx="18" hasCustomPrompt="1"/>
          </p:nvPr>
        </p:nvSpPr>
        <p:spPr>
          <a:xfrm>
            <a:off x="9263804" y="2057400"/>
            <a:ext cx="2468880" cy="987552"/>
          </a:xfrm>
        </p:spPr>
        <p:txBody>
          <a:bodyPr/>
          <a:lstStyle>
            <a:lvl1pPr marL="0" indent="0" algn="ctr">
              <a:buNone/>
              <a:defRPr lang="en-US" sz="6600" b="1" kern="1200" baseline="0" dirty="0">
                <a:solidFill>
                  <a:schemeClr val="accent4"/>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0" name="Text Placeholder 5">
            <a:extLst>
              <a:ext uri="{FF2B5EF4-FFF2-40B4-BE49-F238E27FC236}">
                <a16:creationId xmlns:a16="http://schemas.microsoft.com/office/drawing/2014/main" id="{A4539B89-1DAF-AB46-8340-DF471387C22F}"/>
              </a:ext>
            </a:extLst>
          </p:cNvPr>
          <p:cNvSpPr>
            <a:spLocks noGrp="1"/>
          </p:cNvSpPr>
          <p:nvPr>
            <p:ph type="body" sz="quarter" idx="19" hasCustomPrompt="1"/>
          </p:nvPr>
        </p:nvSpPr>
        <p:spPr>
          <a:xfrm>
            <a:off x="9263804" y="5261058"/>
            <a:ext cx="2468880" cy="369332"/>
          </a:xfrm>
        </p:spPr>
        <p:txBody>
          <a:bodyPr wrap="square" anchor="t">
            <a:spAutoFit/>
          </a:bodyPr>
          <a:lstStyle>
            <a:lvl1pPr marL="0" indent="0" algn="ctr">
              <a:buNone/>
              <a:defRPr sz="1800">
                <a:solidFill>
                  <a:schemeClr val="tx1"/>
                </a:solidFill>
                <a:latin typeface="Calibri" panose="020F0502020204030204" pitchFamily="34" charset="0"/>
                <a:cs typeface="Calibri" panose="020F0502020204030204" pitchFamily="34" charset="0"/>
              </a:defRPr>
            </a:lvl1pPr>
          </a:lstStyle>
          <a:p>
            <a:pPr lvl="0"/>
            <a:r>
              <a:rPr lang="en-US"/>
              <a:t>Subline</a:t>
            </a:r>
          </a:p>
        </p:txBody>
      </p:sp>
      <p:sp>
        <p:nvSpPr>
          <p:cNvPr id="21" name="Text Placeholder 16">
            <a:extLst>
              <a:ext uri="{FF2B5EF4-FFF2-40B4-BE49-F238E27FC236}">
                <a16:creationId xmlns:a16="http://schemas.microsoft.com/office/drawing/2014/main" id="{D2B43381-D200-6046-800B-A264A550C973}"/>
              </a:ext>
            </a:extLst>
          </p:cNvPr>
          <p:cNvSpPr>
            <a:spLocks noGrp="1"/>
          </p:cNvSpPr>
          <p:nvPr>
            <p:ph type="body" sz="quarter" idx="20" hasCustomPrompt="1"/>
          </p:nvPr>
        </p:nvSpPr>
        <p:spPr>
          <a:xfrm>
            <a:off x="9260491" y="4270513"/>
            <a:ext cx="2468880" cy="987552"/>
          </a:xfrm>
        </p:spPr>
        <p:txBody>
          <a:bodyPr/>
          <a:lstStyle>
            <a:lvl1pPr marL="0" indent="0">
              <a:buNone/>
              <a:defRPr lang="en-US" sz="6600" b="1" kern="1200" baseline="0" dirty="0">
                <a:solidFill>
                  <a:schemeClr val="accent4"/>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2" name="Text Placeholder 5">
            <a:extLst>
              <a:ext uri="{FF2B5EF4-FFF2-40B4-BE49-F238E27FC236}">
                <a16:creationId xmlns:a16="http://schemas.microsoft.com/office/drawing/2014/main" id="{DCB05646-82E6-7F46-B003-88F419CC0E33}"/>
              </a:ext>
            </a:extLst>
          </p:cNvPr>
          <p:cNvSpPr>
            <a:spLocks noGrp="1"/>
          </p:cNvSpPr>
          <p:nvPr>
            <p:ph type="body" sz="quarter" idx="21" hasCustomPrompt="1"/>
          </p:nvPr>
        </p:nvSpPr>
        <p:spPr>
          <a:xfrm>
            <a:off x="6322013" y="5261058"/>
            <a:ext cx="2468880" cy="369332"/>
          </a:xfrm>
        </p:spPr>
        <p:txBody>
          <a:bodyPr wrap="square" anchor="t">
            <a:spAutoFit/>
          </a:bodyPr>
          <a:lstStyle>
            <a:lvl1pPr marL="0" indent="0" algn="ctr">
              <a:buNone/>
              <a:defRPr sz="1800">
                <a:solidFill>
                  <a:schemeClr val="tx1"/>
                </a:solidFill>
                <a:latin typeface="Calibri" panose="020F0502020204030204" pitchFamily="34" charset="0"/>
                <a:cs typeface="Calibri" panose="020F0502020204030204" pitchFamily="34" charset="0"/>
              </a:defRPr>
            </a:lvl1pPr>
          </a:lstStyle>
          <a:p>
            <a:pPr lvl="0"/>
            <a:r>
              <a:rPr lang="en-US"/>
              <a:t>Subline</a:t>
            </a:r>
          </a:p>
        </p:txBody>
      </p:sp>
      <p:sp>
        <p:nvSpPr>
          <p:cNvPr id="23" name="Text Placeholder 16">
            <a:extLst>
              <a:ext uri="{FF2B5EF4-FFF2-40B4-BE49-F238E27FC236}">
                <a16:creationId xmlns:a16="http://schemas.microsoft.com/office/drawing/2014/main" id="{B8259AA5-5898-5545-B6FB-4F74771FE1EE}"/>
              </a:ext>
            </a:extLst>
          </p:cNvPr>
          <p:cNvSpPr>
            <a:spLocks noGrp="1"/>
          </p:cNvSpPr>
          <p:nvPr>
            <p:ph type="body" sz="quarter" idx="22" hasCustomPrompt="1"/>
          </p:nvPr>
        </p:nvSpPr>
        <p:spPr>
          <a:xfrm>
            <a:off x="6325326" y="4270513"/>
            <a:ext cx="2468880" cy="987552"/>
          </a:xfrm>
        </p:spPr>
        <p:txBody>
          <a:bodyPr/>
          <a:lstStyle>
            <a:lvl1pPr marL="0" indent="0">
              <a:buNone/>
              <a:defRPr lang="en-US" sz="6600" b="1" kern="1200" baseline="0" dirty="0">
                <a:solidFill>
                  <a:schemeClr val="accent4"/>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4" name="Text Placeholder 5">
            <a:extLst>
              <a:ext uri="{FF2B5EF4-FFF2-40B4-BE49-F238E27FC236}">
                <a16:creationId xmlns:a16="http://schemas.microsoft.com/office/drawing/2014/main" id="{BA34B3EE-B0F7-6344-851D-F4CE02C04C16}"/>
              </a:ext>
            </a:extLst>
          </p:cNvPr>
          <p:cNvSpPr>
            <a:spLocks noGrp="1"/>
          </p:cNvSpPr>
          <p:nvPr>
            <p:ph type="body" sz="quarter" idx="23" hasCustomPrompt="1"/>
          </p:nvPr>
        </p:nvSpPr>
        <p:spPr>
          <a:xfrm>
            <a:off x="3390162" y="5272526"/>
            <a:ext cx="2468880" cy="369332"/>
          </a:xfrm>
        </p:spPr>
        <p:txBody>
          <a:bodyPr wrap="square" anchor="t">
            <a:spAutoFit/>
          </a:bodyPr>
          <a:lstStyle>
            <a:lvl1pPr marL="0" indent="0" algn="ctr">
              <a:buNone/>
              <a:defRPr sz="1800">
                <a:solidFill>
                  <a:schemeClr val="tx1"/>
                </a:solidFill>
                <a:latin typeface="Calibri" panose="020F0502020204030204" pitchFamily="34" charset="0"/>
                <a:cs typeface="Calibri" panose="020F0502020204030204" pitchFamily="34" charset="0"/>
              </a:defRPr>
            </a:lvl1pPr>
          </a:lstStyle>
          <a:p>
            <a:pPr lvl="0"/>
            <a:r>
              <a:rPr lang="en-US"/>
              <a:t>Subline</a:t>
            </a:r>
          </a:p>
        </p:txBody>
      </p:sp>
      <p:sp>
        <p:nvSpPr>
          <p:cNvPr id="25" name="Text Placeholder 16">
            <a:extLst>
              <a:ext uri="{FF2B5EF4-FFF2-40B4-BE49-F238E27FC236}">
                <a16:creationId xmlns:a16="http://schemas.microsoft.com/office/drawing/2014/main" id="{8B956551-2183-6741-9D82-BBD3CEDE64F2}"/>
              </a:ext>
            </a:extLst>
          </p:cNvPr>
          <p:cNvSpPr>
            <a:spLocks noGrp="1"/>
          </p:cNvSpPr>
          <p:nvPr>
            <p:ph type="body" sz="quarter" idx="24" hasCustomPrompt="1"/>
          </p:nvPr>
        </p:nvSpPr>
        <p:spPr>
          <a:xfrm>
            <a:off x="3390162" y="4270513"/>
            <a:ext cx="2468880" cy="987552"/>
          </a:xfrm>
        </p:spPr>
        <p:txBody>
          <a:bodyPr/>
          <a:lstStyle>
            <a:lvl1pPr marL="0" indent="0">
              <a:buNone/>
              <a:defRPr lang="en-US" sz="6600" b="1" kern="1200" baseline="0" dirty="0">
                <a:solidFill>
                  <a:schemeClr val="accent4"/>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6" name="Text Placeholder 5">
            <a:extLst>
              <a:ext uri="{FF2B5EF4-FFF2-40B4-BE49-F238E27FC236}">
                <a16:creationId xmlns:a16="http://schemas.microsoft.com/office/drawing/2014/main" id="{4C2BD344-C253-904D-A90E-7D874B604502}"/>
              </a:ext>
            </a:extLst>
          </p:cNvPr>
          <p:cNvSpPr>
            <a:spLocks noGrp="1"/>
          </p:cNvSpPr>
          <p:nvPr>
            <p:ph type="body" sz="quarter" idx="25" hasCustomPrompt="1"/>
          </p:nvPr>
        </p:nvSpPr>
        <p:spPr>
          <a:xfrm>
            <a:off x="458311" y="5261058"/>
            <a:ext cx="2468880" cy="369332"/>
          </a:xfrm>
        </p:spPr>
        <p:txBody>
          <a:bodyPr wrap="square" anchor="t">
            <a:spAutoFit/>
          </a:bodyPr>
          <a:lstStyle>
            <a:lvl1pPr marL="0" indent="0" algn="ctr">
              <a:buNone/>
              <a:defRPr sz="1800">
                <a:solidFill>
                  <a:schemeClr val="tx1"/>
                </a:solidFill>
                <a:latin typeface="Calibri" panose="020F0502020204030204" pitchFamily="34" charset="0"/>
                <a:cs typeface="Calibri" panose="020F0502020204030204" pitchFamily="34" charset="0"/>
              </a:defRPr>
            </a:lvl1pPr>
          </a:lstStyle>
          <a:p>
            <a:pPr lvl="0"/>
            <a:r>
              <a:rPr lang="en-US"/>
              <a:t>Subline</a:t>
            </a:r>
          </a:p>
        </p:txBody>
      </p:sp>
      <p:sp>
        <p:nvSpPr>
          <p:cNvPr id="27" name="Text Placeholder 16">
            <a:extLst>
              <a:ext uri="{FF2B5EF4-FFF2-40B4-BE49-F238E27FC236}">
                <a16:creationId xmlns:a16="http://schemas.microsoft.com/office/drawing/2014/main" id="{7CC9B06F-1F92-7D48-A843-AEEA592214A0}"/>
              </a:ext>
            </a:extLst>
          </p:cNvPr>
          <p:cNvSpPr>
            <a:spLocks noGrp="1"/>
          </p:cNvSpPr>
          <p:nvPr>
            <p:ph type="body" sz="quarter" idx="26" hasCustomPrompt="1"/>
          </p:nvPr>
        </p:nvSpPr>
        <p:spPr>
          <a:xfrm>
            <a:off x="454998" y="4270513"/>
            <a:ext cx="2468880" cy="987552"/>
          </a:xfrm>
        </p:spPr>
        <p:txBody>
          <a:bodyPr/>
          <a:lstStyle>
            <a:lvl1pPr marL="0" indent="0">
              <a:buNone/>
              <a:defRPr lang="en-US" sz="6600" b="1" kern="1200" baseline="0" dirty="0">
                <a:solidFill>
                  <a:schemeClr val="accent4"/>
                </a:solidFill>
                <a:latin typeface="Calibri" panose="020F0502020204030204" pitchFamily="34" charset="0"/>
                <a:ea typeface="Calibri" panose="020F0502020204030204" pitchFamily="34" charset="0"/>
                <a:cs typeface="Calibri" panose="020F0502020204030204" pitchFamily="34"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pic>
        <p:nvPicPr>
          <p:cNvPr id="3" name="Picture 2">
            <a:extLst>
              <a:ext uri="{FF2B5EF4-FFF2-40B4-BE49-F238E27FC236}">
                <a16:creationId xmlns:a16="http://schemas.microsoft.com/office/drawing/2014/main" id="{3DD3E57F-8917-468A-C4C4-F254BD6C13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95414" y="99513"/>
            <a:ext cx="1337270" cy="1337270"/>
          </a:xfrm>
          <a:prstGeom prst="rect">
            <a:avLst/>
          </a:prstGeom>
        </p:spPr>
      </p:pic>
    </p:spTree>
    <p:extLst>
      <p:ext uri="{BB962C8B-B14F-4D97-AF65-F5344CB8AC3E}">
        <p14:creationId xmlns:p14="http://schemas.microsoft.com/office/powerpoint/2010/main" val="2361651187"/>
      </p:ext>
    </p:extLst>
  </p:cSld>
  <p:clrMapOvr>
    <a:overrideClrMapping bg1="dk1" tx1="lt1" bg2="dk2" tx2="lt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_Content_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5877" y="1905003"/>
            <a:ext cx="5538523" cy="3856037"/>
          </a:xfrm>
        </p:spPr>
        <p:txBody>
          <a:bodyPr/>
          <a:lstStyle>
            <a:lvl1pPr marL="342900" indent="-342900">
              <a:lnSpc>
                <a:spcPct val="100000"/>
              </a:lnSpc>
              <a:buClr>
                <a:schemeClr val="tx2"/>
              </a:buClr>
              <a:buFont typeface="Arial" panose="020B0604020202020204" pitchFamily="34" charset="0"/>
              <a:buChar char="•"/>
              <a:defRPr sz="2400">
                <a:latin typeface="Calibri" panose="020F0502020204030204" pitchFamily="34" charset="0"/>
                <a:cs typeface="Calibri" panose="020F0502020204030204" pitchFamily="34" charset="0"/>
              </a:defRPr>
            </a:lvl1pPr>
            <a:lvl2pPr marL="742950" indent="-285750">
              <a:lnSpc>
                <a:spcPct val="100000"/>
              </a:lnSpc>
              <a:buClr>
                <a:schemeClr val="tx2"/>
              </a:buClr>
              <a:buFont typeface="Arial" panose="020B0604020202020204" pitchFamily="34" charset="0"/>
              <a:buChar char="•"/>
              <a:defRPr sz="2000">
                <a:latin typeface="Calibri" panose="020F0502020204030204" pitchFamily="34" charset="0"/>
                <a:cs typeface="Calibri" panose="020F0502020204030204" pitchFamily="34" charset="0"/>
              </a:defRPr>
            </a:lvl2pPr>
            <a:lvl3pPr marL="1143000" indent="-228600">
              <a:lnSpc>
                <a:spcPct val="100000"/>
              </a:lnSpc>
              <a:buClr>
                <a:schemeClr val="tx2"/>
              </a:buClr>
              <a:buFont typeface="Arial" panose="020B0604020202020204" pitchFamily="34" charset="0"/>
              <a:buChar char="•"/>
              <a:defRPr sz="1800">
                <a:latin typeface="Calibri" panose="020F0502020204030204" pitchFamily="34" charset="0"/>
                <a:cs typeface="Calibri" panose="020F0502020204030204" pitchFamily="34" charset="0"/>
              </a:defRPr>
            </a:lvl3pPr>
            <a:lvl4pPr marL="1600200" indent="-228600">
              <a:lnSpc>
                <a:spcPct val="100000"/>
              </a:lnSpc>
              <a:buClr>
                <a:schemeClr val="tx2"/>
              </a:buClr>
              <a:buFont typeface="Arial" panose="020B0604020202020204" pitchFamily="34" charset="0"/>
              <a:buChar char="•"/>
              <a:defRPr sz="1600">
                <a:latin typeface="Calibri" panose="020F0502020204030204" pitchFamily="34" charset="0"/>
                <a:cs typeface="Calibri" panose="020F0502020204030204" pitchFamily="34" charset="0"/>
              </a:defRPr>
            </a:lvl4pPr>
            <a:lvl5pPr marL="2057400" indent="-228600">
              <a:lnSpc>
                <a:spcPct val="100000"/>
              </a:lnSpc>
              <a:buClr>
                <a:schemeClr val="tx2"/>
              </a:buClr>
              <a:buFont typeface="Arial" panose="020B0604020202020204" pitchFamily="34" charset="0"/>
              <a:buChar char="•"/>
              <a:defRPr sz="14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2" y="1905001"/>
            <a:ext cx="5535809" cy="3856036"/>
          </a:xfrm>
        </p:spPr>
        <p:txBody>
          <a:bodyPr/>
          <a:lstStyle>
            <a:lvl1pPr marL="342900" indent="-342900">
              <a:buClr>
                <a:schemeClr val="tx2"/>
              </a:buClr>
              <a:buFont typeface="Arial" panose="020B0604020202020204" pitchFamily="34" charset="0"/>
              <a:buChar char="•"/>
              <a:defRPr sz="2400">
                <a:latin typeface="Calibri" panose="020F0502020204030204" pitchFamily="34" charset="0"/>
                <a:cs typeface="Calibri" panose="020F0502020204030204" pitchFamily="34" charset="0"/>
              </a:defRPr>
            </a:lvl1pPr>
            <a:lvl2pPr marL="742950" indent="-285750">
              <a:buClr>
                <a:schemeClr val="tx2"/>
              </a:buClr>
              <a:buFont typeface="Arial" panose="020B0604020202020204" pitchFamily="34" charset="0"/>
              <a:buChar char="•"/>
              <a:defRPr sz="2000">
                <a:latin typeface="Calibri" panose="020F0502020204030204" pitchFamily="34" charset="0"/>
                <a:cs typeface="Calibri" panose="020F0502020204030204" pitchFamily="34" charset="0"/>
              </a:defRPr>
            </a:lvl2pPr>
            <a:lvl3pPr marL="1143000" indent="-228600">
              <a:buClr>
                <a:schemeClr val="tx2"/>
              </a:buClr>
              <a:buFont typeface="Arial" panose="020B0604020202020204" pitchFamily="34" charset="0"/>
              <a:buChar char="•"/>
              <a:defRPr sz="1800">
                <a:latin typeface="Calibri" panose="020F0502020204030204" pitchFamily="34" charset="0"/>
                <a:cs typeface="Calibri" panose="020F0502020204030204" pitchFamily="34" charset="0"/>
              </a:defRPr>
            </a:lvl3pPr>
            <a:lvl4pPr marL="1600200" indent="-228600">
              <a:buClr>
                <a:schemeClr val="tx2"/>
              </a:buClr>
              <a:buFont typeface="Arial" panose="020B0604020202020204" pitchFamily="34" charset="0"/>
              <a:buChar char="•"/>
              <a:defRPr sz="1600">
                <a:latin typeface="Calibri" panose="020F0502020204030204" pitchFamily="34" charset="0"/>
                <a:cs typeface="Calibri" panose="020F0502020204030204" pitchFamily="34" charset="0"/>
              </a:defRPr>
            </a:lvl4pPr>
            <a:lvl5pPr marL="2057400" indent="-228600">
              <a:buClr>
                <a:schemeClr val="tx2"/>
              </a:buClr>
              <a:buFont typeface="Arial" panose="020B0604020202020204" pitchFamily="34" charset="0"/>
              <a:buChar char="•"/>
              <a:defRPr sz="14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eaLnBrk="1" hangingPunct="1">
              <a:lnSpc>
                <a:spcPct val="100000"/>
              </a:lnSpc>
              <a:spcBef>
                <a:spcPct val="0"/>
              </a:spcBef>
              <a:defRPr>
                <a:latin typeface="Calibri" panose="020F0502020204030204" pitchFamily="34" charset="0"/>
                <a:cs typeface="Calibri" panose="020F0502020204030204" pitchFamily="34" charset="0"/>
              </a:defRPr>
            </a:lvl1pPr>
          </a:lstStyle>
          <a:p>
            <a:pPr>
              <a:defRPr/>
            </a:pPr>
            <a:fld id="{39195889-7BF9-4B02-A91C-3DE3CE628928}" type="slidenum">
              <a:rPr lang="en-US" smtClean="0"/>
              <a:pPr>
                <a:defRPr/>
              </a:pPr>
              <a:t>‹#›</a:t>
            </a:fld>
            <a:endParaRPr lang="en-US"/>
          </a:p>
        </p:txBody>
      </p:sp>
      <p:sp>
        <p:nvSpPr>
          <p:cNvPr id="6" name="Title 1">
            <a:extLst>
              <a:ext uri="{FF2B5EF4-FFF2-40B4-BE49-F238E27FC236}">
                <a16:creationId xmlns:a16="http://schemas.microsoft.com/office/drawing/2014/main" id="{4C1945CD-F086-FB4C-94A9-3C06F7109643}"/>
              </a:ext>
            </a:extLst>
          </p:cNvPr>
          <p:cNvSpPr>
            <a:spLocks noGrp="1"/>
          </p:cNvSpPr>
          <p:nvPr>
            <p:ph type="title"/>
          </p:nvPr>
        </p:nvSpPr>
        <p:spPr>
          <a:xfrm>
            <a:off x="455084" y="1143000"/>
            <a:ext cx="11277600" cy="584775"/>
          </a:xfrm>
        </p:spPr>
        <p:txBody>
          <a:bodyPr anchor="t">
            <a:spAutoFit/>
          </a:bodyPr>
          <a:lstStyle>
            <a:lvl1pPr>
              <a:lnSpc>
                <a:spcPct val="100000"/>
              </a:lnSpc>
              <a:defRPr sz="3200">
                <a:solidFill>
                  <a:srgbClr val="20558A"/>
                </a:solidFill>
                <a:latin typeface="Calibri" panose="020F0502020204030204" pitchFamily="34" charset="0"/>
                <a:cs typeface="Calibri" panose="020F0502020204030204"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68D8D745-9CEA-4A41-B535-E220F614FDCB}"/>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bg1">
                    <a:lumMod val="50000"/>
                  </a:schemeClr>
                </a:solidFill>
                <a:latin typeface="Calibri" panose="020F0502020204030204" pitchFamily="34" charset="0"/>
                <a:cs typeface="Calibri" panose="020F0502020204030204" pitchFamily="34" charset="0"/>
              </a:defRPr>
            </a:lvl1pPr>
          </a:lstStyle>
          <a:p>
            <a:pPr lvl="0"/>
            <a:r>
              <a:rPr lang="en-US"/>
              <a:t>CLICK TO EDIT MASTER OVERLINE</a:t>
            </a:r>
          </a:p>
        </p:txBody>
      </p:sp>
    </p:spTree>
    <p:extLst>
      <p:ext uri="{BB962C8B-B14F-4D97-AF65-F5344CB8AC3E}">
        <p14:creationId xmlns:p14="http://schemas.microsoft.com/office/powerpoint/2010/main" val="2423318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6C949-C4E7-4277-AF2B-CECF0C9E2D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1E0135-FF3E-4317-BF99-C2628BB60E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96DAC0-0CCD-4495-B829-A5647A23A1EA}"/>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5" name="Footer Placeholder 4">
            <a:extLst>
              <a:ext uri="{FF2B5EF4-FFF2-40B4-BE49-F238E27FC236}">
                <a16:creationId xmlns:a16="http://schemas.microsoft.com/office/drawing/2014/main" id="{67754030-A8D1-431D-BF64-8B02E94807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D9CFCC-B024-4F7F-9334-B2216ECF4DB2}"/>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4179387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_Only_White">
    <p:spTree>
      <p:nvGrpSpPr>
        <p:cNvPr id="1" name=""/>
        <p:cNvGrpSpPr/>
        <p:nvPr/>
      </p:nvGrpSpPr>
      <p:grpSpPr>
        <a:xfrm>
          <a:off x="0" y="0"/>
          <a:ext cx="0" cy="0"/>
          <a:chOff x="0" y="0"/>
          <a:chExt cx="0" cy="0"/>
        </a:xfrm>
      </p:grpSpPr>
      <p:sp>
        <p:nvSpPr>
          <p:cNvPr id="3" name="Slide Number Placeholder 4"/>
          <p:cNvSpPr>
            <a:spLocks noGrp="1"/>
          </p:cNvSpPr>
          <p:nvPr>
            <p:ph type="sldNum" sz="quarter" idx="10"/>
          </p:nvPr>
        </p:nvSpPr>
        <p:spPr/>
        <p:txBody>
          <a:bodyPr/>
          <a:lstStyle>
            <a:lvl1pPr eaLnBrk="1" hangingPunct="1">
              <a:lnSpc>
                <a:spcPct val="100000"/>
              </a:lnSpc>
              <a:spcBef>
                <a:spcPct val="0"/>
              </a:spcBef>
              <a:defRPr>
                <a:latin typeface="Calibri" panose="020F0502020204030204" pitchFamily="34" charset="0"/>
                <a:cs typeface="Calibri" panose="020F0502020204030204" pitchFamily="34" charset="0"/>
              </a:defRPr>
            </a:lvl1pPr>
          </a:lstStyle>
          <a:p>
            <a:pPr>
              <a:defRPr/>
            </a:pPr>
            <a:fld id="{4FA4327D-BD8F-46D6-94E3-460AD0C71C24}" type="slidenum">
              <a:rPr lang="en-US" smtClean="0"/>
              <a:pPr>
                <a:defRPr/>
              </a:pPr>
              <a:t>‹#›</a:t>
            </a:fld>
            <a:endParaRPr lang="en-US"/>
          </a:p>
        </p:txBody>
      </p:sp>
      <p:sp>
        <p:nvSpPr>
          <p:cNvPr id="4" name="Title 1">
            <a:extLst>
              <a:ext uri="{FF2B5EF4-FFF2-40B4-BE49-F238E27FC236}">
                <a16:creationId xmlns:a16="http://schemas.microsoft.com/office/drawing/2014/main" id="{BE8B0340-49EB-7F48-A498-B529712BF333}"/>
              </a:ext>
            </a:extLst>
          </p:cNvPr>
          <p:cNvSpPr>
            <a:spLocks noGrp="1"/>
          </p:cNvSpPr>
          <p:nvPr>
            <p:ph type="title"/>
          </p:nvPr>
        </p:nvSpPr>
        <p:spPr>
          <a:xfrm>
            <a:off x="455084" y="1143000"/>
            <a:ext cx="11277600" cy="584775"/>
          </a:xfrm>
        </p:spPr>
        <p:txBody>
          <a:bodyPr anchor="t">
            <a:spAutoFit/>
          </a:bodyPr>
          <a:lstStyle>
            <a:lvl1pPr>
              <a:lnSpc>
                <a:spcPct val="100000"/>
              </a:lnSpc>
              <a:defRPr sz="3200">
                <a:solidFill>
                  <a:srgbClr val="20558A"/>
                </a:solidFill>
                <a:latin typeface="Calibri" panose="020F0502020204030204" pitchFamily="34" charset="0"/>
                <a:cs typeface="Calibri" panose="020F0502020204030204" pitchFamily="34" charset="0"/>
              </a:defRPr>
            </a:lvl1pPr>
          </a:lstStyle>
          <a:p>
            <a:r>
              <a:rPr lang="en-US"/>
              <a:t>Click to edit Master title style</a:t>
            </a:r>
          </a:p>
        </p:txBody>
      </p:sp>
      <p:sp>
        <p:nvSpPr>
          <p:cNvPr id="5" name="Text Placeholder 6">
            <a:extLst>
              <a:ext uri="{FF2B5EF4-FFF2-40B4-BE49-F238E27FC236}">
                <a16:creationId xmlns:a16="http://schemas.microsoft.com/office/drawing/2014/main" id="{540D5B48-F511-D84A-BBEA-12099EBFF12B}"/>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bg1">
                    <a:lumMod val="50000"/>
                  </a:schemeClr>
                </a:solidFill>
                <a:latin typeface="Calibri" panose="020F0502020204030204" pitchFamily="34" charset="0"/>
                <a:cs typeface="Calibri" panose="020F0502020204030204" pitchFamily="34" charset="0"/>
              </a:defRPr>
            </a:lvl1pPr>
          </a:lstStyle>
          <a:p>
            <a:pPr lvl="0"/>
            <a:r>
              <a:rPr lang="en-US"/>
              <a:t>6/27 ICD UPDATE</a:t>
            </a:r>
          </a:p>
        </p:txBody>
      </p:sp>
    </p:spTree>
    <p:extLst>
      <p:ext uri="{BB962C8B-B14F-4D97-AF65-F5344CB8AC3E}">
        <p14:creationId xmlns:p14="http://schemas.microsoft.com/office/powerpoint/2010/main" val="2725981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_Only_White">
    <p:spTree>
      <p:nvGrpSpPr>
        <p:cNvPr id="1" name=""/>
        <p:cNvGrpSpPr/>
        <p:nvPr/>
      </p:nvGrpSpPr>
      <p:grpSpPr>
        <a:xfrm>
          <a:off x="0" y="0"/>
          <a:ext cx="0" cy="0"/>
          <a:chOff x="0" y="0"/>
          <a:chExt cx="0" cy="0"/>
        </a:xfrm>
      </p:grpSpPr>
      <p:sp>
        <p:nvSpPr>
          <p:cNvPr id="3" name="Slide Number Placeholder 4"/>
          <p:cNvSpPr>
            <a:spLocks noGrp="1"/>
          </p:cNvSpPr>
          <p:nvPr>
            <p:ph type="sldNum" sz="quarter" idx="10"/>
          </p:nvPr>
        </p:nvSpPr>
        <p:spPr/>
        <p:txBody>
          <a:bodyPr/>
          <a:lstStyle>
            <a:lvl1pPr eaLnBrk="1" hangingPunct="1">
              <a:lnSpc>
                <a:spcPct val="100000"/>
              </a:lnSpc>
              <a:spcBef>
                <a:spcPct val="0"/>
              </a:spcBef>
              <a:defRPr>
                <a:latin typeface="Calibri" panose="020F0502020204030204" pitchFamily="34" charset="0"/>
                <a:cs typeface="Calibri" panose="020F0502020204030204" pitchFamily="34" charset="0"/>
              </a:defRPr>
            </a:lvl1pPr>
          </a:lstStyle>
          <a:p>
            <a:pPr>
              <a:defRPr/>
            </a:pPr>
            <a:fld id="{4FA4327D-BD8F-46D6-94E3-460AD0C71C24}" type="slidenum">
              <a:rPr lang="en-US" smtClean="0"/>
              <a:pPr>
                <a:defRPr/>
              </a:pPr>
              <a:t>‹#›</a:t>
            </a:fld>
            <a:endParaRPr lang="en-US"/>
          </a:p>
        </p:txBody>
      </p:sp>
      <p:sp>
        <p:nvSpPr>
          <p:cNvPr id="4" name="Title 1">
            <a:extLst>
              <a:ext uri="{FF2B5EF4-FFF2-40B4-BE49-F238E27FC236}">
                <a16:creationId xmlns:a16="http://schemas.microsoft.com/office/drawing/2014/main" id="{BE8B0340-49EB-7F48-A498-B529712BF333}"/>
              </a:ext>
            </a:extLst>
          </p:cNvPr>
          <p:cNvSpPr>
            <a:spLocks noGrp="1"/>
          </p:cNvSpPr>
          <p:nvPr>
            <p:ph type="title"/>
          </p:nvPr>
        </p:nvSpPr>
        <p:spPr>
          <a:xfrm>
            <a:off x="455084" y="1143000"/>
            <a:ext cx="11277600" cy="584775"/>
          </a:xfrm>
        </p:spPr>
        <p:txBody>
          <a:bodyPr anchor="t">
            <a:spAutoFit/>
          </a:bodyPr>
          <a:lstStyle>
            <a:lvl1pPr>
              <a:lnSpc>
                <a:spcPct val="100000"/>
              </a:lnSpc>
              <a:defRPr sz="3200">
                <a:solidFill>
                  <a:srgbClr val="20558A"/>
                </a:solidFill>
                <a:latin typeface="Calibri" panose="020F0502020204030204" pitchFamily="34" charset="0"/>
                <a:cs typeface="Calibri" panose="020F0502020204030204" pitchFamily="34" charset="0"/>
              </a:defRPr>
            </a:lvl1pPr>
          </a:lstStyle>
          <a:p>
            <a:r>
              <a:rPr lang="en-US"/>
              <a:t>Click to edit Master title style</a:t>
            </a:r>
          </a:p>
        </p:txBody>
      </p:sp>
      <p:sp>
        <p:nvSpPr>
          <p:cNvPr id="5" name="Text Placeholder 6">
            <a:extLst>
              <a:ext uri="{FF2B5EF4-FFF2-40B4-BE49-F238E27FC236}">
                <a16:creationId xmlns:a16="http://schemas.microsoft.com/office/drawing/2014/main" id="{540D5B48-F511-D84A-BBEA-12099EBFF12B}"/>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bg1">
                    <a:lumMod val="50000"/>
                  </a:schemeClr>
                </a:solidFill>
                <a:latin typeface="Calibri" panose="020F0502020204030204" pitchFamily="34" charset="0"/>
                <a:cs typeface="Calibri" panose="020F0502020204030204" pitchFamily="34" charset="0"/>
              </a:defRPr>
            </a:lvl1pPr>
          </a:lstStyle>
          <a:p>
            <a:pPr lvl="0"/>
            <a:r>
              <a:rPr lang="en-US"/>
              <a:t>CLICK TO EDIT MASTER OVERLINE</a:t>
            </a:r>
          </a:p>
        </p:txBody>
      </p:sp>
      <p:sp>
        <p:nvSpPr>
          <p:cNvPr id="2" name="Content Placeholder 2">
            <a:extLst>
              <a:ext uri="{FF2B5EF4-FFF2-40B4-BE49-F238E27FC236}">
                <a16:creationId xmlns:a16="http://schemas.microsoft.com/office/drawing/2014/main" id="{90C50F65-7F5F-4657-1287-3ED389EDCFF3}"/>
              </a:ext>
            </a:extLst>
          </p:cNvPr>
          <p:cNvSpPr>
            <a:spLocks noGrp="1"/>
          </p:cNvSpPr>
          <p:nvPr>
            <p:ph sz="half" idx="1"/>
          </p:nvPr>
        </p:nvSpPr>
        <p:spPr>
          <a:xfrm>
            <a:off x="455877" y="1905003"/>
            <a:ext cx="11276807" cy="3856037"/>
          </a:xfrm>
        </p:spPr>
        <p:txBody>
          <a:bodyPr/>
          <a:lstStyle>
            <a:lvl1pPr marL="342900" indent="-342900">
              <a:lnSpc>
                <a:spcPct val="100000"/>
              </a:lnSpc>
              <a:buClr>
                <a:schemeClr val="tx2"/>
              </a:buClr>
              <a:buFont typeface="Arial" panose="020B0604020202020204" pitchFamily="34" charset="0"/>
              <a:buChar char="•"/>
              <a:defRPr sz="2400">
                <a:latin typeface="Calibri" panose="020F0502020204030204" pitchFamily="34" charset="0"/>
                <a:cs typeface="Calibri" panose="020F0502020204030204" pitchFamily="34" charset="0"/>
              </a:defRPr>
            </a:lvl1pPr>
            <a:lvl2pPr marL="742950" indent="-285750">
              <a:lnSpc>
                <a:spcPct val="100000"/>
              </a:lnSpc>
              <a:buClr>
                <a:schemeClr val="tx2"/>
              </a:buClr>
              <a:buFont typeface="Arial" panose="020B0604020202020204" pitchFamily="34" charset="0"/>
              <a:buChar char="•"/>
              <a:defRPr sz="2000">
                <a:latin typeface="Calibri" panose="020F0502020204030204" pitchFamily="34" charset="0"/>
                <a:cs typeface="Calibri" panose="020F0502020204030204" pitchFamily="34" charset="0"/>
              </a:defRPr>
            </a:lvl2pPr>
            <a:lvl3pPr marL="1143000" indent="-228600">
              <a:lnSpc>
                <a:spcPct val="100000"/>
              </a:lnSpc>
              <a:buClr>
                <a:schemeClr val="tx2"/>
              </a:buClr>
              <a:buFont typeface="Arial" panose="020B0604020202020204" pitchFamily="34" charset="0"/>
              <a:buChar char="•"/>
              <a:defRPr sz="1800">
                <a:latin typeface="Calibri" panose="020F0502020204030204" pitchFamily="34" charset="0"/>
                <a:cs typeface="Calibri" panose="020F0502020204030204" pitchFamily="34" charset="0"/>
              </a:defRPr>
            </a:lvl3pPr>
            <a:lvl4pPr marL="1600200" indent="-228600">
              <a:lnSpc>
                <a:spcPct val="100000"/>
              </a:lnSpc>
              <a:buClr>
                <a:schemeClr val="tx2"/>
              </a:buClr>
              <a:buFont typeface="Arial" panose="020B0604020202020204" pitchFamily="34" charset="0"/>
              <a:buChar char="•"/>
              <a:defRPr sz="1600">
                <a:latin typeface="Calibri" panose="020F0502020204030204" pitchFamily="34" charset="0"/>
                <a:cs typeface="Calibri" panose="020F0502020204030204" pitchFamily="34" charset="0"/>
              </a:defRPr>
            </a:lvl4pPr>
            <a:lvl5pPr marL="2057400" indent="-228600">
              <a:lnSpc>
                <a:spcPct val="100000"/>
              </a:lnSpc>
              <a:buClr>
                <a:schemeClr val="tx2"/>
              </a:buClr>
              <a:buFont typeface="Arial" panose="020B0604020202020204" pitchFamily="34" charset="0"/>
              <a:buChar char="•"/>
              <a:defRPr sz="14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98379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eaLnBrk="1" hangingPunct="1">
              <a:lnSpc>
                <a:spcPct val="100000"/>
              </a:lnSpc>
              <a:spcBef>
                <a:spcPct val="0"/>
              </a:spcBef>
              <a:defRPr>
                <a:latin typeface="IBM Plex Sans" panose="020B0503050203000203" pitchFamily="34" charset="0"/>
                <a:ea typeface="IBM Plex Sans" panose="020B0503050203000203" pitchFamily="34" charset="0"/>
                <a:cs typeface="Arial" charset="0"/>
              </a:defRPr>
            </a:lvl1pPr>
          </a:lstStyle>
          <a:p>
            <a:pPr>
              <a:defRPr/>
            </a:pPr>
            <a:fld id="{025CFB4E-8436-402E-94C0-406D5B27B31B}" type="slidenum">
              <a:rPr lang="en-US" smtClean="0"/>
              <a:pPr>
                <a:defRPr/>
              </a:pPr>
              <a:t>‹#›</a:t>
            </a:fld>
            <a:endParaRPr lang="en-US"/>
          </a:p>
        </p:txBody>
      </p:sp>
    </p:spTree>
    <p:extLst>
      <p:ext uri="{BB962C8B-B14F-4D97-AF65-F5344CB8AC3E}">
        <p14:creationId xmlns:p14="http://schemas.microsoft.com/office/powerpoint/2010/main" val="3684433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Written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8E2C20-9004-1F4F-B8C8-2DD90E111D8D}"/>
              </a:ext>
            </a:extLst>
          </p:cNvPr>
          <p:cNvSpPr>
            <a:spLocks noGrp="1"/>
          </p:cNvSpPr>
          <p:nvPr>
            <p:ph type="body" sz="quarter" idx="10"/>
          </p:nvPr>
        </p:nvSpPr>
        <p:spPr>
          <a:xfrm>
            <a:off x="506942" y="1992086"/>
            <a:ext cx="11253258" cy="4177065"/>
          </a:xfrm>
        </p:spPr>
        <p:txBody>
          <a:bodyPr/>
          <a:lstStyle>
            <a:lvl1pPr marL="0" indent="0">
              <a:buNone/>
              <a:defRPr/>
            </a:lvl1pPr>
          </a:lstStyle>
          <a:p>
            <a:pPr lvl="0"/>
            <a:endParaRPr lang="en-US"/>
          </a:p>
        </p:txBody>
      </p:sp>
      <p:sp>
        <p:nvSpPr>
          <p:cNvPr id="2" name="Text Placeholder 6">
            <a:extLst>
              <a:ext uri="{FF2B5EF4-FFF2-40B4-BE49-F238E27FC236}">
                <a16:creationId xmlns:a16="http://schemas.microsoft.com/office/drawing/2014/main" id="{78C1CA65-1F1E-AA77-9E1C-F0070AA24301}"/>
              </a:ext>
            </a:extLst>
          </p:cNvPr>
          <p:cNvSpPr>
            <a:spLocks noGrp="1"/>
          </p:cNvSpPr>
          <p:nvPr>
            <p:ph type="body" sz="quarter" idx="12" hasCustomPrompt="1"/>
          </p:nvPr>
        </p:nvSpPr>
        <p:spPr>
          <a:xfrm>
            <a:off x="455612" y="762000"/>
            <a:ext cx="5183188" cy="274637"/>
          </a:xfrm>
        </p:spPr>
        <p:txBody>
          <a:bodyPr/>
          <a:lstStyle>
            <a:lvl1pPr marL="0" indent="0">
              <a:buNone/>
              <a:defRPr sz="1000" b="0" spc="300">
                <a:solidFill>
                  <a:schemeClr val="bg1">
                    <a:lumMod val="50000"/>
                  </a:schemeClr>
                </a:solidFill>
                <a:latin typeface="Calibri" panose="020F0502020204030204" pitchFamily="34" charset="0"/>
                <a:cs typeface="Calibri" panose="020F0502020204030204" pitchFamily="34" charset="0"/>
              </a:defRPr>
            </a:lvl1pPr>
          </a:lstStyle>
          <a:p>
            <a:pPr lvl="0"/>
            <a:r>
              <a:rPr lang="en-US"/>
              <a:t>CLICK TO EDIT MASTER OVERLINE</a:t>
            </a:r>
          </a:p>
        </p:txBody>
      </p:sp>
      <p:sp>
        <p:nvSpPr>
          <p:cNvPr id="4" name="Title 1">
            <a:extLst>
              <a:ext uri="{FF2B5EF4-FFF2-40B4-BE49-F238E27FC236}">
                <a16:creationId xmlns:a16="http://schemas.microsoft.com/office/drawing/2014/main" id="{5364221D-8F16-AF89-209E-D569CBC16D98}"/>
              </a:ext>
            </a:extLst>
          </p:cNvPr>
          <p:cNvSpPr>
            <a:spLocks noGrp="1"/>
          </p:cNvSpPr>
          <p:nvPr>
            <p:ph type="title"/>
          </p:nvPr>
        </p:nvSpPr>
        <p:spPr>
          <a:xfrm>
            <a:off x="455084" y="1143000"/>
            <a:ext cx="11277600" cy="584775"/>
          </a:xfrm>
        </p:spPr>
        <p:txBody>
          <a:bodyPr anchor="t">
            <a:spAutoFit/>
          </a:bodyPr>
          <a:lstStyle>
            <a:lvl1pPr>
              <a:lnSpc>
                <a:spcPct val="100000"/>
              </a:lnSpc>
              <a:defRPr sz="3200">
                <a:solidFill>
                  <a:srgbClr val="20558A"/>
                </a:solidFill>
                <a:latin typeface="Calibri" panose="020F0502020204030204" pitchFamily="34" charset="0"/>
                <a:cs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38509376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1_Feature_Imag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331820-6113-2049-9FC1-25264A7B1F32}"/>
              </a:ext>
            </a:extLst>
          </p:cNvPr>
          <p:cNvSpPr/>
          <p:nvPr userDrawn="1"/>
        </p:nvSpPr>
        <p:spPr>
          <a:xfrm>
            <a:off x="1" y="0"/>
            <a:ext cx="12192000" cy="6858000"/>
          </a:xfrm>
          <a:prstGeom prst="rect">
            <a:avLst/>
          </a:prstGeom>
          <a:gradFill>
            <a:gsLst>
              <a:gs pos="32000">
                <a:schemeClr val="tx2"/>
              </a:gs>
              <a:gs pos="95000">
                <a:schemeClr val="tx2">
                  <a:lumMod val="92000"/>
                  <a:lumOff val="8000"/>
                  <a:alpha val="28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5084" y="1217929"/>
            <a:ext cx="7699248" cy="1175706"/>
          </a:xfrm>
        </p:spPr>
        <p:txBody>
          <a:bodyPr>
            <a:spAutoFit/>
          </a:bodyPr>
          <a:lstStyle>
            <a:lvl1pPr>
              <a:defRPr sz="4400">
                <a:solidFill>
                  <a:schemeClr val="bg1"/>
                </a:solidFill>
              </a:defRPr>
            </a:lvl1pPr>
          </a:lstStyle>
          <a:p>
            <a:r>
              <a:rPr lang="en-US"/>
              <a:t>Click to edit feature text style</a:t>
            </a:r>
          </a:p>
        </p:txBody>
      </p:sp>
      <p:sp>
        <p:nvSpPr>
          <p:cNvPr id="3" name="Slide Number Placeholder 2"/>
          <p:cNvSpPr>
            <a:spLocks noGrp="1"/>
          </p:cNvSpPr>
          <p:nvPr>
            <p:ph type="sldNum" sz="quarter" idx="10"/>
          </p:nvPr>
        </p:nvSpPr>
        <p:spPr>
          <a:xfrm>
            <a:off x="9067800" y="6278560"/>
            <a:ext cx="2844800" cy="365125"/>
          </a:xfrm>
        </p:spPr>
        <p:txBody>
          <a:bodyPr/>
          <a:lstStyle/>
          <a:p>
            <a:pPr>
              <a:defRPr/>
            </a:pPr>
            <a:r>
              <a:rPr lang="en-US"/>
              <a:t>          </a:t>
            </a:r>
            <a:fld id="{0DA216C3-D661-4614-8E98-242A362C0AC8}" type="slidenum">
              <a:rPr lang="en-US" smtClean="0">
                <a:solidFill>
                  <a:schemeClr val="bg1"/>
                </a:solidFill>
              </a:rPr>
              <a:pPr>
                <a:defRPr/>
              </a:pPr>
              <a:t>‹#›</a:t>
            </a:fld>
            <a:endParaRPr lang="en-US">
              <a:solidFill>
                <a:schemeClr val="bg1"/>
              </a:solidFill>
            </a:endParaRPr>
          </a:p>
        </p:txBody>
      </p:sp>
      <p:sp>
        <p:nvSpPr>
          <p:cNvPr id="8" name="Content Placeholder 2">
            <a:extLst>
              <a:ext uri="{FF2B5EF4-FFF2-40B4-BE49-F238E27FC236}">
                <a16:creationId xmlns:a16="http://schemas.microsoft.com/office/drawing/2014/main" id="{F7267476-2B2F-C944-BBDE-9C4BAD2E8FF1}"/>
              </a:ext>
            </a:extLst>
          </p:cNvPr>
          <p:cNvSpPr>
            <a:spLocks noGrp="1"/>
          </p:cNvSpPr>
          <p:nvPr>
            <p:ph sz="half" idx="1" hasCustomPrompt="1"/>
          </p:nvPr>
        </p:nvSpPr>
        <p:spPr>
          <a:xfrm>
            <a:off x="455877" y="2620960"/>
            <a:ext cx="7699248" cy="3657600"/>
          </a:xfrm>
        </p:spPr>
        <p:txBody>
          <a:bodyPr/>
          <a:lstStyle>
            <a:lvl1pPr marL="0" indent="0">
              <a:lnSpc>
                <a:spcPct val="100000"/>
              </a:lnSpc>
              <a:buClr>
                <a:schemeClr val="bg1"/>
              </a:buClr>
              <a:buNone/>
              <a:defRPr sz="2000">
                <a:solidFill>
                  <a:schemeClr val="bg1"/>
                </a:solidFill>
              </a:defRPr>
            </a:lvl1pPr>
            <a:lvl2pPr>
              <a:lnSpc>
                <a:spcPct val="100000"/>
              </a:lnSpc>
              <a:buClr>
                <a:schemeClr val="bg1"/>
              </a:buClr>
              <a:defRPr sz="2000">
                <a:solidFill>
                  <a:schemeClr val="bg1"/>
                </a:solidFill>
              </a:defRPr>
            </a:lvl2pPr>
            <a:lvl3pPr>
              <a:lnSpc>
                <a:spcPct val="100000"/>
              </a:lnSpc>
              <a:buClr>
                <a:schemeClr val="bg1"/>
              </a:buClr>
              <a:defRPr sz="1800">
                <a:solidFill>
                  <a:schemeClr val="bg1"/>
                </a:solidFill>
              </a:defRPr>
            </a:lvl3pPr>
            <a:lvl4pPr>
              <a:lnSpc>
                <a:spcPct val="100000"/>
              </a:lnSpc>
              <a:buClr>
                <a:schemeClr val="bg1"/>
              </a:buClr>
              <a:defRPr sz="1600">
                <a:solidFill>
                  <a:schemeClr val="bg1"/>
                </a:solidFill>
              </a:defRPr>
            </a:lvl4pPr>
            <a:lvl5pPr>
              <a:lnSpc>
                <a:spcPct val="100000"/>
              </a:lnSpc>
              <a:buClr>
                <a:schemeClr val="bg1"/>
              </a:buClr>
              <a:defRPr sz="1400">
                <a:solidFill>
                  <a:schemeClr val="bg1"/>
                </a:solidFill>
              </a:defRPr>
            </a:lvl5pPr>
            <a:lvl6pPr>
              <a:defRPr sz="1800"/>
            </a:lvl6pPr>
            <a:lvl7pPr>
              <a:defRPr sz="1800"/>
            </a:lvl7pPr>
            <a:lvl8pPr>
              <a:defRPr sz="1800"/>
            </a:lvl8pPr>
            <a:lvl9pPr>
              <a:defRPr sz="1800"/>
            </a:lvl9pPr>
          </a:lstStyle>
          <a:p>
            <a:pPr lvl="0"/>
            <a:r>
              <a:rPr lang="en-US"/>
              <a:t>Content</a:t>
            </a:r>
          </a:p>
        </p:txBody>
      </p:sp>
    </p:spTree>
    <p:extLst>
      <p:ext uri="{BB962C8B-B14F-4D97-AF65-F5344CB8AC3E}">
        <p14:creationId xmlns:p14="http://schemas.microsoft.com/office/powerpoint/2010/main" val="288928125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Screenshot or Image with Bullets">
    <p:spTree>
      <p:nvGrpSpPr>
        <p:cNvPr id="1" name=""/>
        <p:cNvGrpSpPr/>
        <p:nvPr/>
      </p:nvGrpSpPr>
      <p:grpSpPr>
        <a:xfrm>
          <a:off x="0" y="0"/>
          <a:ext cx="0" cy="0"/>
          <a:chOff x="0" y="0"/>
          <a:chExt cx="0" cy="0"/>
        </a:xfrm>
      </p:grpSpPr>
      <p:sp>
        <p:nvSpPr>
          <p:cNvPr id="14" name="Deck Title">
            <a:extLst>
              <a:ext uri="{FF2B5EF4-FFF2-40B4-BE49-F238E27FC236}">
                <a16:creationId xmlns:a16="http://schemas.microsoft.com/office/drawing/2014/main" id="{2C777CAC-D197-434F-B733-647A796AAA41}"/>
              </a:ext>
              <a:ext uri="{C183D7F6-B498-43B3-948B-1728B52AA6E4}">
                <adec:decorative xmlns:adec="http://schemas.microsoft.com/office/drawing/2017/decorative" val="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0" kern="1200" spc="300" dirty="0">
                <a:solidFill>
                  <a:schemeClr val="bg1">
                    <a:lumMod val="65000"/>
                  </a:schemeClr>
                </a:solidFill>
                <a:latin typeface="Calibri" panose="020F0502020204030204" pitchFamily="34" charset="0"/>
                <a:ea typeface="+mn-ea"/>
                <a:cs typeface="Calibri" panose="020F05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8" name="Title">
            <a:extLst>
              <a:ext uri="{FF2B5EF4-FFF2-40B4-BE49-F238E27FC236}">
                <a16:creationId xmlns:a16="http://schemas.microsoft.com/office/drawing/2014/main" id="{040CCC43-F27D-4846-B9AF-DF02CFD3707A}"/>
              </a:ext>
            </a:extLst>
          </p:cNvPr>
          <p:cNvSpPr>
            <a:spLocks noGrp="1"/>
          </p:cNvSpPr>
          <p:nvPr>
            <p:ph type="title" hasCustomPrompt="1"/>
          </p:nvPr>
        </p:nvSpPr>
        <p:spPr>
          <a:xfrm>
            <a:off x="452277" y="733392"/>
            <a:ext cx="9326880" cy="338328"/>
          </a:xfrm>
          <a:prstGeom prst="rect">
            <a:avLst/>
          </a:prstGeom>
        </p:spPr>
        <p:txBody>
          <a:bodyPr anchor="ctr"/>
          <a:lstStyle>
            <a:lvl1pPr marL="0" algn="l" defTabSz="457200"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7" name="Subtitle">
            <a:extLst>
              <a:ext uri="{FF2B5EF4-FFF2-40B4-BE49-F238E27FC236}">
                <a16:creationId xmlns:a16="http://schemas.microsoft.com/office/drawing/2014/main" id="{4761E260-C5FB-41B7-A451-CCD40755FCA1}"/>
              </a:ext>
            </a:extLst>
          </p:cNvPr>
          <p:cNvSpPr>
            <a:spLocks noGrp="1"/>
          </p:cNvSpPr>
          <p:nvPr>
            <p:ph type="body" sz="quarter" idx="19" hasCustomPrompt="1"/>
          </p:nvPr>
        </p:nvSpPr>
        <p:spPr>
          <a:xfrm>
            <a:off x="456141" y="1067278"/>
            <a:ext cx="11323109" cy="487169"/>
          </a:xfrm>
          <a:prstGeom prst="rect">
            <a:avLst/>
          </a:prstGeom>
        </p:spPr>
        <p:txBody>
          <a:bodyPr/>
          <a:lstStyle>
            <a:lvl1pPr marL="0" indent="0">
              <a:lnSpc>
                <a:spcPct val="100000"/>
              </a:lnSpc>
              <a:buNone/>
              <a:defRPr lang="en-US" sz="1400" kern="1200" dirty="0" smtClean="0">
                <a:solidFill>
                  <a:schemeClr val="tx1"/>
                </a:solidFill>
                <a:latin typeface="Calibri" panose="020F0502020204030204" pitchFamily="34" charset="0"/>
                <a:ea typeface="+mn-ea"/>
                <a:cs typeface="Calibri" panose="020F0502020204030204" pitchFamily="34" charset="0"/>
              </a:defRPr>
            </a:lvl1pPr>
          </a:lstStyle>
          <a:p>
            <a:pPr lvl="0"/>
            <a:r>
              <a:rPr lang="en-US"/>
              <a:t>One or two lines of text</a:t>
            </a:r>
          </a:p>
        </p:txBody>
      </p:sp>
      <p:sp>
        <p:nvSpPr>
          <p:cNvPr id="4" name="Image">
            <a:extLst>
              <a:ext uri="{FF2B5EF4-FFF2-40B4-BE49-F238E27FC236}">
                <a16:creationId xmlns:a16="http://schemas.microsoft.com/office/drawing/2014/main" id="{C3098E84-38C6-4C6E-AFCA-906B1EC1329B}"/>
              </a:ext>
            </a:extLst>
          </p:cNvPr>
          <p:cNvSpPr>
            <a:spLocks noGrp="1"/>
          </p:cNvSpPr>
          <p:nvPr>
            <p:ph type="pic" sz="quarter" idx="53" hasCustomPrompt="1"/>
          </p:nvPr>
        </p:nvSpPr>
        <p:spPr>
          <a:xfrm>
            <a:off x="452438" y="1807201"/>
            <a:ext cx="5765800" cy="4758641"/>
          </a:xfrm>
          <a:prstGeom prst="rect">
            <a:avLst/>
          </a:prstGeom>
          <a:effectLst>
            <a:outerShdw blurRad="76200" dir="13500000" sy="23000" kx="1200000" algn="br" rotWithShape="0">
              <a:prstClr val="black">
                <a:alpha val="20000"/>
              </a:prstClr>
            </a:outerShdw>
          </a:effectLst>
        </p:spPr>
        <p:txBody>
          <a:bodyPr/>
          <a:lstStyle>
            <a:lvl1pPr marL="0" indent="0" algn="ctr">
              <a:buNone/>
              <a:defRPr sz="1400" b="1">
                <a:latin typeface="Calibri" panose="020F0502020204030204" pitchFamily="34" charset="0"/>
                <a:cs typeface="Calibri" panose="020F0502020204030204" pitchFamily="34" charset="0"/>
              </a:defRPr>
            </a:lvl1pPr>
          </a:lstStyle>
          <a:p>
            <a:r>
              <a:rPr lang="en-US"/>
              <a:t>Click the icon below to insert an image from your computer.</a:t>
            </a:r>
          </a:p>
        </p:txBody>
      </p:sp>
      <p:sp>
        <p:nvSpPr>
          <p:cNvPr id="39" name="Heading">
            <a:extLst>
              <a:ext uri="{FF2B5EF4-FFF2-40B4-BE49-F238E27FC236}">
                <a16:creationId xmlns:a16="http://schemas.microsoft.com/office/drawing/2014/main" id="{82EC4FA8-A6A1-4ADB-9B95-B32FBAA04FC8}"/>
              </a:ext>
            </a:extLst>
          </p:cNvPr>
          <p:cNvSpPr>
            <a:spLocks noGrp="1"/>
          </p:cNvSpPr>
          <p:nvPr>
            <p:ph type="body" sz="quarter" idx="52" hasCustomPrompt="1"/>
          </p:nvPr>
        </p:nvSpPr>
        <p:spPr>
          <a:xfrm>
            <a:off x="6442647" y="1807202"/>
            <a:ext cx="2103120" cy="260659"/>
          </a:xfrm>
          <a:prstGeom prst="rect">
            <a:avLst/>
          </a:prstGeom>
          <a:solidFill>
            <a:schemeClr val="bg1"/>
          </a:solidFill>
        </p:spPr>
        <p:txBody>
          <a:bodyPr/>
          <a:lstStyle>
            <a:lvl1pPr marL="0" indent="0" algn="l" defTabSz="914400" rtl="0" eaLnBrk="1" latinLnBrk="0" hangingPunct="1">
              <a:buNone/>
              <a:defRPr lang="en-US" sz="1800" b="1" kern="1200" dirty="0">
                <a:solidFill>
                  <a:srgbClr val="20558A"/>
                </a:solidFill>
                <a:latin typeface="Calibri" panose="020F0502020204030204" pitchFamily="34" charset="0"/>
                <a:ea typeface="+mn-ea"/>
                <a:cs typeface="Calibri" panose="020F0502020204030204" pitchFamily="34" charset="0"/>
              </a:defRPr>
            </a:lvl1pPr>
          </a:lstStyle>
          <a:p>
            <a:r>
              <a:rPr lang="en-US" b="1">
                <a:solidFill>
                  <a:srgbClr val="20558A"/>
                </a:solidFill>
                <a:cs typeface="Calibri" panose="020F0502020204030204" pitchFamily="34" charset="0"/>
              </a:rPr>
              <a:t>Image Title</a:t>
            </a:r>
          </a:p>
        </p:txBody>
      </p:sp>
      <p:sp>
        <p:nvSpPr>
          <p:cNvPr id="9" name="Text">
            <a:extLst>
              <a:ext uri="{FF2B5EF4-FFF2-40B4-BE49-F238E27FC236}">
                <a16:creationId xmlns:a16="http://schemas.microsoft.com/office/drawing/2014/main" id="{53A73D80-A587-4562-9A98-F86452171A9E}"/>
              </a:ext>
            </a:extLst>
          </p:cNvPr>
          <p:cNvSpPr>
            <a:spLocks noGrp="1"/>
          </p:cNvSpPr>
          <p:nvPr>
            <p:ph type="body" sz="quarter" idx="51" hasCustomPrompt="1"/>
          </p:nvPr>
        </p:nvSpPr>
        <p:spPr>
          <a:xfrm>
            <a:off x="6442649" y="2166269"/>
            <a:ext cx="5160644" cy="602332"/>
          </a:xfrm>
          <a:prstGeom prst="rect">
            <a:avLst/>
          </a:prstGeom>
        </p:spPr>
        <p:txBody>
          <a:bodyPr/>
          <a:lstStyle>
            <a:lvl1pPr marL="0" indent="0">
              <a:lnSpc>
                <a:spcPct val="100000"/>
              </a:lnSpc>
              <a:spcBef>
                <a:spcPts val="0"/>
              </a:spcBef>
              <a:spcAft>
                <a:spcPts val="1200"/>
              </a:spcAft>
              <a:buNone/>
              <a:defRPr sz="1400">
                <a:solidFill>
                  <a:srgbClr val="000000"/>
                </a:solidFill>
                <a:latin typeface="Calibri" panose="020F0502020204030204" pitchFamily="34" charset="0"/>
                <a:cs typeface="Calibri" panose="020F0502020204030204" pitchFamily="34" charset="0"/>
              </a:defRPr>
            </a:lvl1pPr>
            <a:lvl2pPr marL="685800" indent="-228600">
              <a:lnSpc>
                <a:spcPct val="100000"/>
              </a:lnSpc>
              <a:spcBef>
                <a:spcPts val="0"/>
              </a:spcBef>
              <a:spcAft>
                <a:spcPts val="600"/>
              </a:spcAft>
              <a:buFont typeface="Courier New" panose="02070309020205020404" pitchFamily="49" charset="0"/>
              <a:buChar char="o"/>
              <a:defRPr sz="1400">
                <a:solidFill>
                  <a:srgbClr val="000000"/>
                </a:solidFill>
              </a:defRPr>
            </a:lvl2pPr>
            <a:lvl3pPr marL="1143000" indent="-228600">
              <a:lnSpc>
                <a:spcPct val="100000"/>
              </a:lnSpc>
              <a:spcBef>
                <a:spcPts val="0"/>
              </a:spcBef>
              <a:spcAft>
                <a:spcPts val="600"/>
              </a:spcAft>
              <a:buFont typeface="Courier New" panose="02070309020205020404" pitchFamily="49" charset="0"/>
              <a:buChar char="o"/>
              <a:defRPr sz="1400">
                <a:solidFill>
                  <a:srgbClr val="000000"/>
                </a:solidFill>
              </a:defRPr>
            </a:lvl3pPr>
          </a:lstStyle>
          <a:p>
            <a:pPr lvl="0"/>
            <a:r>
              <a:rPr lang="en-US"/>
              <a:t>Description of image which can be one or two lines</a:t>
            </a:r>
          </a:p>
        </p:txBody>
      </p:sp>
      <p:sp>
        <p:nvSpPr>
          <p:cNvPr id="21" name="Text">
            <a:extLst>
              <a:ext uri="{FF2B5EF4-FFF2-40B4-BE49-F238E27FC236}">
                <a16:creationId xmlns:a16="http://schemas.microsoft.com/office/drawing/2014/main" id="{BD4B6826-5397-4134-B6CF-D573F3979AA3}"/>
              </a:ext>
            </a:extLst>
          </p:cNvPr>
          <p:cNvSpPr>
            <a:spLocks noGrp="1"/>
          </p:cNvSpPr>
          <p:nvPr>
            <p:ph type="body" sz="quarter" idx="54" hasCustomPrompt="1"/>
          </p:nvPr>
        </p:nvSpPr>
        <p:spPr>
          <a:xfrm>
            <a:off x="6442645" y="2904699"/>
            <a:ext cx="5160645" cy="3661143"/>
          </a:xfrm>
          <a:prstGeom prst="rect">
            <a:avLst/>
          </a:prstGeom>
        </p:spPr>
        <p:txBody>
          <a:bodyPr/>
          <a:lstStyle>
            <a:lvl1pPr marL="285750" indent="-285750">
              <a:lnSpc>
                <a:spcPct val="100000"/>
              </a:lnSpc>
              <a:spcBef>
                <a:spcPts val="0"/>
              </a:spcBef>
              <a:spcAft>
                <a:spcPts val="1200"/>
              </a:spcAft>
              <a:buFont typeface="Arial" panose="020B0604020202020204" pitchFamily="34" charset="0"/>
              <a:buChar char="•"/>
              <a:defRPr sz="1400">
                <a:solidFill>
                  <a:srgbClr val="000000"/>
                </a:solidFill>
                <a:latin typeface="Calibri" panose="020F0502020204030204" pitchFamily="34" charset="0"/>
                <a:cs typeface="Calibri" panose="020F0502020204030204" pitchFamily="34" charset="0"/>
              </a:defRPr>
            </a:lvl1pPr>
            <a:lvl2pPr marL="457200" indent="0">
              <a:buFont typeface="Courier New" panose="02070309020205020404" pitchFamily="49" charset="0"/>
              <a:buNone/>
              <a:defRPr sz="1400"/>
            </a:lvl2pPr>
          </a:lstStyle>
          <a:p>
            <a:pPr lvl="0"/>
            <a:r>
              <a:rPr lang="en-US"/>
              <a:t>Bulleted list –first few words of each bullet should be bolded in the NIH blue from the Theme Colors in the PowerPoint ribbon, and the rest should be un-bolded in black</a:t>
            </a:r>
          </a:p>
        </p:txBody>
      </p:sp>
    </p:spTree>
    <p:extLst>
      <p:ext uri="{BB962C8B-B14F-4D97-AF65-F5344CB8AC3E}">
        <p14:creationId xmlns:p14="http://schemas.microsoft.com/office/powerpoint/2010/main" val="30385916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B1B07-D4F7-4973-93E9-359577EDE1FA}"/>
              </a:ext>
            </a:extLst>
          </p:cNvPr>
          <p:cNvSpPr>
            <a:spLocks noGrp="1"/>
          </p:cNvSpPr>
          <p:nvPr>
            <p:ph type="title"/>
          </p:nvPr>
        </p:nvSpPr>
        <p:spPr>
          <a:xfrm>
            <a:off x="1092200" y="2155825"/>
            <a:ext cx="5010150" cy="1325563"/>
          </a:xfrm>
          <a:prstGeom prst="rect">
            <a:avLst/>
          </a:prstGeom>
        </p:spPr>
        <p:txBody>
          <a:bodyPr/>
          <a:lstStyle>
            <a:lvl1pPr>
              <a:defRPr b="1">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11">
            <a:extLst>
              <a:ext uri="{FF2B5EF4-FFF2-40B4-BE49-F238E27FC236}">
                <a16:creationId xmlns:a16="http://schemas.microsoft.com/office/drawing/2014/main" id="{F764B5D0-D0C3-4399-A562-74C835993325}"/>
              </a:ext>
            </a:extLst>
          </p:cNvPr>
          <p:cNvSpPr>
            <a:spLocks noGrp="1"/>
          </p:cNvSpPr>
          <p:nvPr>
            <p:ph type="body" sz="quarter" idx="10"/>
          </p:nvPr>
        </p:nvSpPr>
        <p:spPr>
          <a:xfrm>
            <a:off x="1092200" y="3634167"/>
            <a:ext cx="5010150" cy="5822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600" kern="1200" dirty="0" smtClean="0">
                <a:solidFill>
                  <a:schemeClr val="bg1"/>
                </a:solidFill>
                <a:latin typeface="Roboto Light" panose="020B0604020202020204" pitchFamily="2" charset="0"/>
                <a:ea typeface="Roboto Light" panose="020B0604020202020204" pitchFamily="2" charset="0"/>
                <a:cs typeface="+mn-cs"/>
              </a:defRPr>
            </a:lvl1pPr>
            <a:lvl2pPr marL="457200" indent="0">
              <a:buNone/>
              <a:defRPr/>
            </a:lvl2pPr>
          </a:lstStyle>
          <a:p>
            <a:pPr lvl="0"/>
            <a:r>
              <a:rPr lang="en-US"/>
              <a:t>Click to edit Master text styles</a:t>
            </a:r>
          </a:p>
        </p:txBody>
      </p:sp>
      <p:sp>
        <p:nvSpPr>
          <p:cNvPr id="5" name="Text Placeholder 11">
            <a:extLst>
              <a:ext uri="{FF2B5EF4-FFF2-40B4-BE49-F238E27FC236}">
                <a16:creationId xmlns:a16="http://schemas.microsoft.com/office/drawing/2014/main" id="{545D5D49-5C96-49EE-B43E-DFD690C55110}"/>
              </a:ext>
            </a:extLst>
          </p:cNvPr>
          <p:cNvSpPr>
            <a:spLocks noGrp="1"/>
          </p:cNvSpPr>
          <p:nvPr>
            <p:ph type="body" sz="quarter" idx="11"/>
          </p:nvPr>
        </p:nvSpPr>
        <p:spPr>
          <a:xfrm>
            <a:off x="6724650" y="2155825"/>
            <a:ext cx="5010150" cy="58223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600" kern="1200" dirty="0" smtClean="0">
                <a:solidFill>
                  <a:schemeClr val="bg1"/>
                </a:solidFill>
                <a:latin typeface="Roboto Light" panose="020B0604020202020204" pitchFamily="2" charset="0"/>
                <a:ea typeface="Roboto Light" panose="020B0604020202020204" pitchFamily="2" charset="0"/>
                <a:cs typeface="+mn-cs"/>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85174049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Written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8E2C20-9004-1F4F-B8C8-2DD90E111D8D}"/>
              </a:ext>
            </a:extLst>
          </p:cNvPr>
          <p:cNvSpPr>
            <a:spLocks noGrp="1"/>
          </p:cNvSpPr>
          <p:nvPr>
            <p:ph type="body" sz="quarter" idx="10"/>
          </p:nvPr>
        </p:nvSpPr>
        <p:spPr>
          <a:xfrm>
            <a:off x="506942" y="1736652"/>
            <a:ext cx="11253258" cy="4432500"/>
          </a:xfrm>
        </p:spPr>
        <p:txBody>
          <a:bodyPr/>
          <a:lstStyle>
            <a:lvl1pPr marL="0" indent="0">
              <a:buNone/>
              <a:defRPr/>
            </a:lvl1pPr>
          </a:lstStyle>
          <a:p>
            <a:pPr lvl="0"/>
            <a:endParaRPr lang="en-US"/>
          </a:p>
        </p:txBody>
      </p:sp>
      <p:sp>
        <p:nvSpPr>
          <p:cNvPr id="22" name="Title 21">
            <a:extLst>
              <a:ext uri="{FF2B5EF4-FFF2-40B4-BE49-F238E27FC236}">
                <a16:creationId xmlns:a16="http://schemas.microsoft.com/office/drawing/2014/main" id="{AD417484-ED65-1745-A9D2-92945A2E6C62}"/>
              </a:ext>
            </a:extLst>
          </p:cNvPr>
          <p:cNvSpPr>
            <a:spLocks noGrp="1"/>
          </p:cNvSpPr>
          <p:nvPr>
            <p:ph type="title" hasCustomPrompt="1"/>
          </p:nvPr>
        </p:nvSpPr>
        <p:spPr>
          <a:xfrm>
            <a:off x="506559" y="819624"/>
            <a:ext cx="5486400" cy="762000"/>
          </a:xfrm>
        </p:spPr>
        <p:txBody>
          <a:bodyPr>
            <a:normAutofit/>
          </a:bodyPr>
          <a:lstStyle>
            <a:lvl1pPr>
              <a:defRPr sz="3200">
                <a:latin typeface="Calibri" panose="020F0502020204030204" pitchFamily="34" charset="0"/>
                <a:cs typeface="Calibri" panose="020F0502020204030204" pitchFamily="34" charset="0"/>
              </a:defRPr>
            </a:lvl1pPr>
          </a:lstStyle>
          <a:p>
            <a:r>
              <a:rPr lang="en-US"/>
              <a:t>Insert Topic</a:t>
            </a:r>
          </a:p>
        </p:txBody>
      </p:sp>
    </p:spTree>
    <p:extLst>
      <p:ext uri="{BB962C8B-B14F-4D97-AF65-F5344CB8AC3E}">
        <p14:creationId xmlns:p14="http://schemas.microsoft.com/office/powerpoint/2010/main" val="11226813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286605"/>
            <a:ext cx="10774680" cy="1450757"/>
          </a:xfrm>
          <a:prstGeom prst="rect">
            <a:avLst/>
          </a:prstGeom>
        </p:spPr>
        <p:txBody>
          <a:bodyPr anchor="t"/>
          <a:lstStyle>
            <a:lvl1pPr algn="l">
              <a:defRPr kumimoji="0" lang="en-US" sz="3600" b="1" i="0" u="none" strike="noStrike" kern="1200" cap="none" spc="-50" normalizeH="0" baseline="0" dirty="0">
                <a:ln>
                  <a:noFill/>
                </a:ln>
                <a:solidFill>
                  <a:prstClr val="black">
                    <a:lumMod val="75000"/>
                    <a:lumOff val="25000"/>
                  </a:prstClr>
                </a:solidFill>
                <a:effectLst/>
                <a:uLnTx/>
                <a:uFillTx/>
                <a:latin typeface="+mn-lt"/>
                <a:ea typeface="+mj-ea"/>
                <a:cs typeface="+mj-cs"/>
              </a:defRPr>
            </a:lvl1pPr>
          </a:lstStyle>
          <a:p>
            <a:r>
              <a:rPr lang="en-US"/>
              <a:t>Click to edit Master title style</a:t>
            </a:r>
          </a:p>
        </p:txBody>
      </p:sp>
      <p:sp>
        <p:nvSpPr>
          <p:cNvPr id="7" name="Slide Number Placeholder 6"/>
          <p:cNvSpPr>
            <a:spLocks noGrp="1"/>
          </p:cNvSpPr>
          <p:nvPr>
            <p:ph type="sldNum" sz="quarter" idx="11"/>
          </p:nvPr>
        </p:nvSpPr>
        <p:spPr/>
        <p:txBody>
          <a:bodyPr/>
          <a:lstStyle/>
          <a:p>
            <a:pPr defTabSz="457200"/>
            <a:fld id="{4FAB73BC-B049-4115-A692-8D63A059BFB8}" type="slidenum">
              <a:rPr lang="en-US" smtClean="0"/>
              <a:pPr defTabSz="45720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591388" y="62223"/>
            <a:ext cx="1524824" cy="235434"/>
          </a:xfrm>
          <a:prstGeom prst="rect">
            <a:avLst/>
          </a:prstGeom>
        </p:spPr>
      </p:pic>
      <p:sp>
        <p:nvSpPr>
          <p:cNvPr id="8" name="Date Placeholder 7">
            <a:extLst>
              <a:ext uri="{FF2B5EF4-FFF2-40B4-BE49-F238E27FC236}">
                <a16:creationId xmlns:a16="http://schemas.microsoft.com/office/drawing/2014/main" id="{C634E972-3717-45DD-A180-30E558FAEB03}"/>
              </a:ext>
            </a:extLst>
          </p:cNvPr>
          <p:cNvSpPr>
            <a:spLocks noGrp="1"/>
          </p:cNvSpPr>
          <p:nvPr>
            <p:ph type="dt" sz="half" idx="10"/>
          </p:nvPr>
        </p:nvSpPr>
        <p:spPr>
          <a:xfrm>
            <a:off x="838200" y="6459787"/>
            <a:ext cx="4953000" cy="365125"/>
          </a:xfrm>
          <a:prstGeom prst="rect">
            <a:avLst/>
          </a:prstGeom>
        </p:spPr>
        <p:txBody>
          <a:bodyPr vert="horz" lIns="91440" tIns="45720" rIns="91440" bIns="45720" rtlCol="0" anchor="ctr"/>
          <a:lstStyle>
            <a:lvl1pPr algn="l">
              <a:defRPr lang="en-US" sz="1050" smtClean="0">
                <a:solidFill>
                  <a:srgbClr val="FFFFFF"/>
                </a:solidFill>
              </a:defRPr>
            </a:lvl1pPr>
          </a:lstStyle>
          <a:p>
            <a:pPr defTabSz="457200"/>
            <a:r>
              <a:rPr lang="en-US"/>
              <a:t>nVision Program Monthly Contractor Performance Report – January 5th, 2023</a:t>
            </a:r>
          </a:p>
        </p:txBody>
      </p:sp>
    </p:spTree>
    <p:extLst>
      <p:ext uri="{BB962C8B-B14F-4D97-AF65-F5344CB8AC3E}">
        <p14:creationId xmlns:p14="http://schemas.microsoft.com/office/powerpoint/2010/main" val="202710120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Divider Slide">
    <p:bg>
      <p:bgPr>
        <a:solidFill>
          <a:schemeClr val="accent1"/>
        </a:solidFill>
        <a:effectLst/>
      </p:bgPr>
    </p:bg>
    <p:spTree>
      <p:nvGrpSpPr>
        <p:cNvPr id="1" name=""/>
        <p:cNvGrpSpPr/>
        <p:nvPr/>
      </p:nvGrpSpPr>
      <p:grpSpPr>
        <a:xfrm>
          <a:off x="0" y="0"/>
          <a:ext cx="0" cy="0"/>
          <a:chOff x="0" y="0"/>
          <a:chExt cx="0" cy="0"/>
        </a:xfrm>
      </p:grpSpPr>
      <p:sp>
        <p:nvSpPr>
          <p:cNvPr id="10" name="Shape">
            <a:extLst>
              <a:ext uri="{C183D7F6-B498-43B3-948B-1728B52AA6E4}">
                <adec:decorative xmlns:adec="http://schemas.microsoft.com/office/drawing/2017/decorative" val="1"/>
              </a:ext>
            </a:extLst>
          </p:cNvPr>
          <p:cNvSpPr/>
          <p:nvPr userDrawn="1"/>
        </p:nvSpPr>
        <p:spPr>
          <a:xfrm>
            <a:off x="0" y="0"/>
            <a:ext cx="12190643" cy="93192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CIT Logo">
            <a:extLst>
              <a:ext uri="{FF2B5EF4-FFF2-40B4-BE49-F238E27FC236}">
                <a16:creationId xmlns:a16="http://schemas.microsoft.com/office/drawing/2014/main" id="{6F0553D6-B6F5-4F07-AC12-9265B78578F1}"/>
              </a:ext>
              <a:ext uri="{C183D7F6-B498-43B3-948B-1728B52AA6E4}">
                <adec:decorative xmlns:adec="http://schemas.microsoft.com/office/drawing/2017/decorative" val="1"/>
              </a:ext>
            </a:extLst>
          </p:cNvPr>
          <p:cNvPicPr>
            <a:picLocks noChangeAspect="1"/>
          </p:cNvPicPr>
          <p:nvPr userDrawn="1"/>
        </p:nvPicPr>
        <p:blipFill>
          <a:blip r:embed="rId2" cstate="print">
            <a:biLevel thresh="25000"/>
            <a:extLst>
              <a:ext uri="{28A0092B-C50C-407E-A947-70E740481C1C}">
                <a14:useLocalDpi xmlns:a14="http://schemas.microsoft.com/office/drawing/2010/main"/>
              </a:ext>
            </a:extLst>
          </a:blip>
          <a:stretch>
            <a:fillRect/>
          </a:stretch>
        </p:blipFill>
        <p:spPr>
          <a:xfrm>
            <a:off x="10377427" y="483375"/>
            <a:ext cx="1392265" cy="445694"/>
          </a:xfrm>
          <a:prstGeom prst="rect">
            <a:avLst/>
          </a:prstGeom>
        </p:spPr>
      </p:pic>
      <p:sp>
        <p:nvSpPr>
          <p:cNvPr id="14" name="Deck Title">
            <a:extLst>
              <a:ext uri="{FF2B5EF4-FFF2-40B4-BE49-F238E27FC236}">
                <a16:creationId xmlns:a16="http://schemas.microsoft.com/office/drawing/2014/main" id="{61A0323D-0169-442C-9B3C-C9C76326651F}"/>
              </a:ext>
              <a:ext uri="{C183D7F6-B498-43B3-948B-1728B52AA6E4}">
                <adec:decorative xmlns:adec="http://schemas.microsoft.com/office/drawing/2017/decorative" val="1"/>
              </a:ext>
            </a:extLst>
          </p:cNvPr>
          <p:cNvSpPr>
            <a:spLocks noGrp="1"/>
          </p:cNvSpPr>
          <p:nvPr>
            <p:ph type="body" sz="quarter" idx="11" hasCustomPrompt="1"/>
          </p:nvPr>
        </p:nvSpPr>
        <p:spPr>
          <a:xfrm>
            <a:off x="450849" y="2227764"/>
            <a:ext cx="4236653" cy="222070"/>
          </a:xfrm>
          <a:prstGeom prst="rect">
            <a:avLst/>
          </a:prstGeom>
        </p:spPr>
        <p:txBody>
          <a:bodyPr>
            <a:noAutofit/>
          </a:bodyPr>
          <a:lstStyle>
            <a:lvl1pPr marL="0" indent="0">
              <a:buNone/>
              <a:defRPr lang="en-US" sz="900" b="0" kern="1200" spc="300" dirty="0" smtClean="0">
                <a:solidFill>
                  <a:schemeClr val="bg1"/>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2" name="Title"/>
          <p:cNvSpPr>
            <a:spLocks noGrp="1"/>
          </p:cNvSpPr>
          <p:nvPr>
            <p:ph type="ctrTitle" hasCustomPrompt="1"/>
          </p:nvPr>
        </p:nvSpPr>
        <p:spPr>
          <a:xfrm>
            <a:off x="455878" y="2678435"/>
            <a:ext cx="11277532" cy="643214"/>
          </a:xfrm>
        </p:spPr>
        <p:txBody>
          <a:bodyPr anchor="b">
            <a:noAutofit/>
          </a:bodyPr>
          <a:lstStyle>
            <a:lvl1pPr algn="l">
              <a:lnSpc>
                <a:spcPct val="90000"/>
              </a:lnSpc>
              <a:defRPr sz="3600" b="1" i="0" baseline="0">
                <a:solidFill>
                  <a:schemeClr val="bg1"/>
                </a:solidFill>
                <a:latin typeface="+mj-lt"/>
                <a:ea typeface="Arial" charset="0"/>
                <a:cs typeface="Arial" charset="0"/>
              </a:defRPr>
            </a:lvl1pPr>
          </a:lstStyle>
          <a:p>
            <a:r>
              <a:rPr lang="en-US"/>
              <a:t>Section Title</a:t>
            </a:r>
          </a:p>
        </p:txBody>
      </p:sp>
      <p:cxnSp>
        <p:nvCxnSpPr>
          <p:cNvPr id="4" name="Line">
            <a:extLst>
              <a:ext uri="{C183D7F6-B498-43B3-948B-1728B52AA6E4}">
                <adec:decorative xmlns:adec="http://schemas.microsoft.com/office/drawing/2017/decorative" val="1"/>
              </a:ext>
            </a:extLst>
          </p:cNvPr>
          <p:cNvCxnSpPr/>
          <p:nvPr userDrawn="1"/>
        </p:nvCxnSpPr>
        <p:spPr>
          <a:xfrm>
            <a:off x="455878" y="3429000"/>
            <a:ext cx="11277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cNvSpPr>
            <a:spLocks noGrp="1"/>
          </p:cNvSpPr>
          <p:nvPr>
            <p:ph type="subTitle" idx="1" hasCustomPrompt="1"/>
          </p:nvPr>
        </p:nvSpPr>
        <p:spPr>
          <a:xfrm>
            <a:off x="455878" y="3657601"/>
            <a:ext cx="11277532" cy="365126"/>
          </a:xfrm>
        </p:spPr>
        <p:txBody>
          <a:bodyPr>
            <a:noAutofit/>
          </a:bodyPr>
          <a:lstStyle>
            <a:lvl1pPr marL="0" indent="0" algn="l">
              <a:lnSpc>
                <a:spcPct val="90000"/>
              </a:lnSpc>
              <a:buNone/>
              <a:defRPr sz="1800" baseline="0">
                <a:solidFill>
                  <a:schemeClr val="bg1"/>
                </a:solidFill>
                <a:latin typeface="Calibri Light" panose="020F0302020204030204" pitchFamily="34" charset="0"/>
                <a:cs typeface="Calibri Light" panose="020F03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Short subtitle – delete if not needed</a:t>
            </a:r>
          </a:p>
        </p:txBody>
      </p:sp>
    </p:spTree>
    <p:extLst>
      <p:ext uri="{BB962C8B-B14F-4D97-AF65-F5344CB8AC3E}">
        <p14:creationId xmlns:p14="http://schemas.microsoft.com/office/powerpoint/2010/main" val="164767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 name="Slide Number Placeholder 14">
            <a:extLst>
              <a:ext uri="{FF2B5EF4-FFF2-40B4-BE49-F238E27FC236}">
                <a16:creationId xmlns:a16="http://schemas.microsoft.com/office/drawing/2014/main" id="{AE57CCC2-6BCE-4113-AF05-07021F24114D}"/>
              </a:ext>
            </a:extLst>
          </p:cNvPr>
          <p:cNvSpPr>
            <a:spLocks noGrp="1"/>
          </p:cNvSpPr>
          <p:nvPr>
            <p:ph type="sldNum" sz="quarter" idx="12"/>
          </p:nvPr>
        </p:nvSpPr>
        <p:spPr>
          <a:xfrm>
            <a:off x="10499726" y="6438900"/>
            <a:ext cx="1692274" cy="419100"/>
          </a:xfrm>
          <a:prstGeom prst="rect">
            <a:avLst/>
          </a:prstGeom>
        </p:spPr>
        <p:txBody>
          <a:bodyPr/>
          <a:lstStyle/>
          <a:p>
            <a:fld id="{DBA1B0FB-D917-4C8C-928F-313BD683BF39}" type="slidenum">
              <a:rPr lang="en-US" sz="1200" smtClean="0"/>
              <a:pPr/>
              <a:t>‹#›</a:t>
            </a:fld>
            <a:endParaRPr lang="en-US" sz="1200"/>
          </a:p>
        </p:txBody>
      </p:sp>
    </p:spTree>
    <p:extLst>
      <p:ext uri="{BB962C8B-B14F-4D97-AF65-F5344CB8AC3E}">
        <p14:creationId xmlns:p14="http://schemas.microsoft.com/office/powerpoint/2010/main" val="322362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A1DD-FA77-467B-8C86-42D53F1A9E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E73244-9994-47F8-A86C-F9127DCE30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991A2C-DD50-434D-BDE3-BC495A5EAF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5227DE-0CC7-45FA-A2EF-3C140DBE06F2}"/>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6" name="Footer Placeholder 5">
            <a:extLst>
              <a:ext uri="{FF2B5EF4-FFF2-40B4-BE49-F238E27FC236}">
                <a16:creationId xmlns:a16="http://schemas.microsoft.com/office/drawing/2014/main" id="{877BACC3-031D-4EA5-A5F5-04FE00D842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8FB6C-4AD8-4E1B-9D1A-DFCDDDEC132C}"/>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426570102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op Right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67062" y="211756"/>
            <a:ext cx="5493025" cy="556592"/>
          </a:xfrm>
        </p:spPr>
        <p:txBody>
          <a:bodyPr anchor="b">
            <a:normAutofit/>
          </a:bodyPr>
          <a:lstStyle>
            <a:lvl1pPr algn="ctr">
              <a:defRPr sz="2800" b="0">
                <a:latin typeface="Arial" panose="020B0604020202020204" pitchFamily="34" charset="0"/>
                <a:cs typeface="Arial" panose="020B0604020202020204" pitchFamily="34" charset="0"/>
              </a:defRPr>
            </a:lvl1pPr>
          </a:lstStyle>
          <a:p>
            <a:r>
              <a:rPr lang="en-US"/>
              <a:t>Click to edit title</a:t>
            </a:r>
          </a:p>
        </p:txBody>
      </p:sp>
      <p:sp>
        <p:nvSpPr>
          <p:cNvPr id="9" name="Slide Number Placeholder 4">
            <a:extLst>
              <a:ext uri="{FF2B5EF4-FFF2-40B4-BE49-F238E27FC236}">
                <a16:creationId xmlns:a16="http://schemas.microsoft.com/office/drawing/2014/main" id="{89850D0C-5987-7AC9-CFD7-81D4FA319247}"/>
              </a:ext>
            </a:extLst>
          </p:cNvPr>
          <p:cNvSpPr>
            <a:spLocks noGrp="1"/>
          </p:cNvSpPr>
          <p:nvPr>
            <p:ph type="sldNum" sz="quarter" idx="12"/>
          </p:nvPr>
        </p:nvSpPr>
        <p:spPr>
          <a:xfrm>
            <a:off x="11353801" y="6472998"/>
            <a:ext cx="606287" cy="365125"/>
          </a:xfrm>
          <a:prstGeom prst="rect">
            <a:avLst/>
          </a:prstGeom>
        </p:spPr>
        <p:txBody>
          <a:bodyPr/>
          <a:lstStyle/>
          <a:p>
            <a:fld id="{0984DBB2-5C19-4849-9AA1-60424869F80F}" type="slidenum">
              <a:rPr lang="en-US" smtClean="0"/>
              <a:t>‹#›</a:t>
            </a:fld>
            <a:endParaRPr lang="en-US"/>
          </a:p>
        </p:txBody>
      </p:sp>
      <p:cxnSp>
        <p:nvCxnSpPr>
          <p:cNvPr id="10" name="Straight Connector 9">
            <a:extLst>
              <a:ext uri="{FF2B5EF4-FFF2-40B4-BE49-F238E27FC236}">
                <a16:creationId xmlns:a16="http://schemas.microsoft.com/office/drawing/2014/main" id="{209B6075-9256-0E09-5846-0046BA55B3A6}"/>
              </a:ext>
            </a:extLst>
          </p:cNvPr>
          <p:cNvCxnSpPr>
            <a:cxnSpLocks/>
          </p:cNvCxnSpPr>
          <p:nvPr userDrawn="1"/>
        </p:nvCxnSpPr>
        <p:spPr>
          <a:xfrm>
            <a:off x="2804585" y="6456584"/>
            <a:ext cx="938741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DF49641-5467-4238-F050-62398D1990AF}"/>
              </a:ext>
            </a:extLst>
          </p:cNvPr>
          <p:cNvSpPr/>
          <p:nvPr userDrawn="1"/>
        </p:nvSpPr>
        <p:spPr>
          <a:xfrm>
            <a:off x="0" y="6451748"/>
            <a:ext cx="1675131" cy="406253"/>
          </a:xfrm>
          <a:prstGeom prst="rect">
            <a:avLst/>
          </a:prstGeom>
          <a:solidFill>
            <a:srgbClr val="1F5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396259F7-3338-5E15-2A7E-142970104DA3}"/>
              </a:ext>
            </a:extLst>
          </p:cNvPr>
          <p:cNvPicPr>
            <a:picLocks noChangeAspect="1"/>
          </p:cNvPicPr>
          <p:nvPr userDrawn="1"/>
        </p:nvPicPr>
        <p:blipFill>
          <a:blip r:embed="rId2"/>
          <a:stretch>
            <a:fillRect/>
          </a:stretch>
        </p:blipFill>
        <p:spPr>
          <a:xfrm>
            <a:off x="213360" y="6518056"/>
            <a:ext cx="1097280" cy="263968"/>
          </a:xfrm>
          <a:prstGeom prst="rect">
            <a:avLst/>
          </a:prstGeom>
        </p:spPr>
      </p:pic>
      <p:sp>
        <p:nvSpPr>
          <p:cNvPr id="13" name="TextBox 12">
            <a:extLst>
              <a:ext uri="{FF2B5EF4-FFF2-40B4-BE49-F238E27FC236}">
                <a16:creationId xmlns:a16="http://schemas.microsoft.com/office/drawing/2014/main" id="{6E2F22AB-B330-69A7-04BF-78D82653F5E5}"/>
              </a:ext>
            </a:extLst>
          </p:cNvPr>
          <p:cNvSpPr txBox="1"/>
          <p:nvPr userDrawn="1"/>
        </p:nvSpPr>
        <p:spPr>
          <a:xfrm>
            <a:off x="5147511" y="6524406"/>
            <a:ext cx="3235181" cy="246221"/>
          </a:xfrm>
          <a:prstGeom prst="rect">
            <a:avLst/>
          </a:prstGeom>
          <a:noFill/>
        </p:spPr>
        <p:txBody>
          <a:bodyPr wrap="none" rtlCol="0">
            <a:spAutoFit/>
          </a:bodyPr>
          <a:lstStyle/>
          <a:p>
            <a:r>
              <a:rPr lang="en-US" sz="1000" b="0">
                <a:solidFill>
                  <a:srgbClr val="1471BA"/>
                </a:solidFill>
                <a:latin typeface="Arial" panose="020B0604020202020204" pitchFamily="34" charset="0"/>
                <a:cs typeface="Arial" panose="020B0604020202020204" pitchFamily="34" charset="0"/>
              </a:rPr>
              <a:t>Learn more about BRICS at: </a:t>
            </a:r>
            <a:r>
              <a:rPr lang="en-US" sz="1000" b="1" u="sng">
                <a:solidFill>
                  <a:srgbClr val="1471BA"/>
                </a:solidFill>
                <a:latin typeface="Arial" panose="020B0604020202020204" pitchFamily="34" charset="0"/>
                <a:cs typeface="Arial" panose="020B0604020202020204" pitchFamily="34" charset="0"/>
              </a:rPr>
              <a:t>https://brics.cit.nih.gov</a:t>
            </a:r>
          </a:p>
        </p:txBody>
      </p:sp>
      <p:sp>
        <p:nvSpPr>
          <p:cNvPr id="14" name="Parallelogram 13">
            <a:extLst>
              <a:ext uri="{FF2B5EF4-FFF2-40B4-BE49-F238E27FC236}">
                <a16:creationId xmlns:a16="http://schemas.microsoft.com/office/drawing/2014/main" id="{60B8EDD9-4833-18C9-3E33-C9A3F22C7C6D}"/>
              </a:ext>
            </a:extLst>
          </p:cNvPr>
          <p:cNvSpPr/>
          <p:nvPr userDrawn="1"/>
        </p:nvSpPr>
        <p:spPr>
          <a:xfrm>
            <a:off x="1472354" y="6446838"/>
            <a:ext cx="1819487" cy="411162"/>
          </a:xfrm>
          <a:prstGeom prst="parallelogram">
            <a:avLst/>
          </a:prstGeom>
          <a:solidFill>
            <a:srgbClr val="1A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a:extLst>
              <a:ext uri="{FF2B5EF4-FFF2-40B4-BE49-F238E27FC236}">
                <a16:creationId xmlns:a16="http://schemas.microsoft.com/office/drawing/2014/main" id="{5405A211-F0C9-F146-7932-D47ABE3C0BEA}"/>
              </a:ext>
            </a:extLst>
          </p:cNvPr>
          <p:cNvPicPr>
            <a:picLocks noChangeAspect="1"/>
          </p:cNvPicPr>
          <p:nvPr userDrawn="1"/>
        </p:nvPicPr>
        <p:blipFill>
          <a:blip r:embed="rId3"/>
          <a:stretch>
            <a:fillRect/>
          </a:stretch>
        </p:blipFill>
        <p:spPr>
          <a:xfrm>
            <a:off x="1748791" y="6520823"/>
            <a:ext cx="1219200" cy="272717"/>
          </a:xfrm>
          <a:prstGeom prst="rect">
            <a:avLst/>
          </a:prstGeom>
        </p:spPr>
      </p:pic>
      <p:pic>
        <p:nvPicPr>
          <p:cNvPr id="16" name="Picture 15" descr="A yellow and black logo&#10;&#10;Description automatically generated">
            <a:extLst>
              <a:ext uri="{FF2B5EF4-FFF2-40B4-BE49-F238E27FC236}">
                <a16:creationId xmlns:a16="http://schemas.microsoft.com/office/drawing/2014/main" id="{06F07A2D-EFD7-E9A3-D1F8-0EDE8B991B3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flipV="1">
            <a:off x="4947920" y="6560994"/>
            <a:ext cx="225837" cy="187325"/>
          </a:xfrm>
          <a:prstGeom prst="rect">
            <a:avLst/>
          </a:prstGeom>
        </p:spPr>
      </p:pic>
    </p:spTree>
    <p:extLst>
      <p:ext uri="{BB962C8B-B14F-4D97-AF65-F5344CB8AC3E}">
        <p14:creationId xmlns:p14="http://schemas.microsoft.com/office/powerpoint/2010/main" val="58657746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hasCustomPrompt="1"/>
          </p:nvPr>
        </p:nvSpPr>
        <p:spPr>
          <a:xfrm>
            <a:off x="457200" y="1343025"/>
            <a:ext cx="11276013" cy="4645023"/>
          </a:xfrm>
          <a:prstGeom prst="rect">
            <a:avLst/>
          </a:prstGeom>
        </p:spPr>
        <p:txBody>
          <a:bodyPr/>
          <a:lstStyle>
            <a:lvl1pPr marL="228600" marR="0" indent="-228600" algn="l" defTabSz="914400" rtl="0" eaLnBrk="1" fontAlgn="auto" latinLnBrk="0" hangingPunct="1">
              <a:lnSpc>
                <a:spcPct val="100000"/>
              </a:lnSpc>
              <a:spcBef>
                <a:spcPts val="0"/>
              </a:spcBef>
              <a:spcAft>
                <a:spcPts val="1200"/>
              </a:spcAft>
              <a:buClr>
                <a:schemeClr val="tx2"/>
              </a:buClr>
              <a:buSzPct val="100000"/>
              <a:buFont typeface="Wingdings" panose="05000000000000000000" pitchFamily="2" charset="2"/>
              <a:buChar char="§"/>
              <a:tabLst/>
              <a:defRPr lang="en-US" sz="1600" kern="1200" dirty="0" smtClean="0">
                <a:solidFill>
                  <a:schemeClr val="tx1"/>
                </a:solidFill>
                <a:latin typeface="+mn-lt"/>
                <a:ea typeface="+mn-ea"/>
                <a:cs typeface="+mn-cs"/>
              </a:defRPr>
            </a:lvl1pPr>
            <a:lvl2pPr marL="457200" indent="-228600">
              <a:defRPr lang="en-US" sz="1600" kern="1200" dirty="0" smtClean="0">
                <a:solidFill>
                  <a:schemeClr val="tx1"/>
                </a:solidFill>
                <a:latin typeface="+mn-lt"/>
                <a:ea typeface="+mn-ea"/>
                <a:cs typeface="+mn-cs"/>
              </a:defRPr>
            </a:lvl2pPr>
            <a:lvl3pPr marL="682625" indent="-225425">
              <a:buFont typeface="Wingdings" panose="05000000000000000000" pitchFamily="2" charset="2"/>
              <a:buChar char="§"/>
              <a:defRPr lang="en-US" sz="1600" kern="1200" dirty="0" smtClean="0">
                <a:solidFill>
                  <a:schemeClr val="tx1"/>
                </a:solidFill>
                <a:latin typeface="+mn-lt"/>
                <a:ea typeface="+mn-ea"/>
                <a:cs typeface="+mn-cs"/>
              </a:defRPr>
            </a:lvl3pPr>
            <a:lvl4pPr marL="914400" indent="-228600">
              <a:buSzPct val="100000"/>
              <a:buFont typeface="Arial" panose="020B0604020202020204" pitchFamily="34" charset="0"/>
              <a:buChar char="–"/>
              <a:defRPr lang="en-US" sz="1600" kern="1200" dirty="0" smtClean="0">
                <a:solidFill>
                  <a:schemeClr val="tx1"/>
                </a:solidFill>
                <a:latin typeface="+mn-lt"/>
                <a:ea typeface="+mn-ea"/>
                <a:cs typeface="+mn-cs"/>
              </a:defRPr>
            </a:lvl4pPr>
            <a:lvl5pPr marL="1146175" indent="-231775">
              <a:buFont typeface="Wingdings" panose="05000000000000000000" pitchFamily="2" charset="2"/>
              <a:buChar char="§"/>
              <a:defRPr lang="en-US" sz="1600" kern="1200" dirty="0">
                <a:solidFill>
                  <a:schemeClr val="tx1"/>
                </a:solidFill>
                <a:latin typeface="+mn-lt"/>
                <a:ea typeface="+mn-ea"/>
                <a:cs typeface="+mn-cs"/>
              </a:defRPr>
            </a:lvl5pPr>
          </a:lstStyle>
          <a:p>
            <a:pPr marL="228600" marR="0" lvl="0" indent="-228600" algn="l" defTabSz="914400" rtl="0" eaLnBrk="1" fontAlgn="auto" latinLnBrk="0" hangingPunct="1">
              <a:lnSpc>
                <a:spcPct val="100000"/>
              </a:lnSpc>
              <a:spcBef>
                <a:spcPts val="0"/>
              </a:spcBef>
              <a:spcAft>
                <a:spcPts val="1200"/>
              </a:spcAft>
              <a:buClr>
                <a:schemeClr val="tx2"/>
              </a:buClr>
              <a:buSzPct val="100000"/>
              <a:buFont typeface="Wingdings" panose="05000000000000000000" pitchFamily="2" charset="2"/>
              <a:buChar char="§"/>
              <a:tabLst/>
              <a:defRPr/>
            </a:pPr>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6837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1_Title_Content_Full_Blue">
    <p:bg>
      <p:bgPr>
        <a:solidFill>
          <a:schemeClr val="bg2"/>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lvl1pPr algn="r" eaLnBrk="1" hangingPunct="1">
              <a:lnSpc>
                <a:spcPct val="100000"/>
              </a:lnSpc>
              <a:spcBef>
                <a:spcPct val="0"/>
              </a:spcBef>
              <a:defRPr>
                <a:solidFill>
                  <a:schemeClr val="tx1"/>
                </a:solidFill>
                <a:latin typeface="IBM Plex Sans" panose="020B0503050203000203" pitchFamily="34" charset="0"/>
              </a:defRPr>
            </a:lvl1pPr>
          </a:lstStyle>
          <a:p>
            <a:pPr>
              <a:defRPr/>
            </a:pPr>
            <a:fld id="{A8BA57A7-37C2-4381-B651-A52D0E09B8D6}" type="slidenum">
              <a:rPr lang="en-US" smtClean="0"/>
              <a:pPr>
                <a:defRPr/>
              </a:pPr>
              <a:t>‹#›</a:t>
            </a:fld>
            <a:endParaRPr lang="en-US"/>
          </a:p>
        </p:txBody>
      </p:sp>
      <p:sp>
        <p:nvSpPr>
          <p:cNvPr id="5" name="Content Placeholder 4">
            <a:extLst>
              <a:ext uri="{FF2B5EF4-FFF2-40B4-BE49-F238E27FC236}">
                <a16:creationId xmlns:a16="http://schemas.microsoft.com/office/drawing/2014/main" id="{7D6C4CA4-B038-5F43-B1FC-475914BD2387}"/>
              </a:ext>
            </a:extLst>
          </p:cNvPr>
          <p:cNvSpPr>
            <a:spLocks noGrp="1"/>
          </p:cNvSpPr>
          <p:nvPr>
            <p:ph sz="quarter" idx="13"/>
          </p:nvPr>
        </p:nvSpPr>
        <p:spPr>
          <a:xfrm>
            <a:off x="455084" y="1828800"/>
            <a:ext cx="11277600" cy="42976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10569B89-09E7-45A4-9E10-BC4BCE8ED14C}"/>
              </a:ext>
            </a:extLst>
          </p:cNvPr>
          <p:cNvSpPr>
            <a:spLocks noGrp="1"/>
          </p:cNvSpPr>
          <p:nvPr>
            <p:ph type="body" sz="quarter" idx="14" hasCustomPrompt="1"/>
          </p:nvPr>
        </p:nvSpPr>
        <p:spPr>
          <a:xfrm>
            <a:off x="455084" y="396192"/>
            <a:ext cx="5183188" cy="274637"/>
          </a:xfrm>
        </p:spPr>
        <p:txBody>
          <a:bodyPr/>
          <a:lstStyle>
            <a:lvl1pPr marL="0" indent="0">
              <a:buNone/>
              <a:defRPr sz="1000" b="0" spc="300">
                <a:solidFill>
                  <a:schemeClr val="tx2"/>
                </a:solidFill>
                <a:latin typeface="IBM Plex Sans" panose="020B0503050203000203" pitchFamily="34" charset="0"/>
              </a:defRPr>
            </a:lvl1pPr>
          </a:lstStyle>
          <a:p>
            <a:pPr lvl="0"/>
            <a:r>
              <a:rPr lang="en-US"/>
              <a:t>CLICK TO EDIT MASTER OVERLINE</a:t>
            </a:r>
          </a:p>
        </p:txBody>
      </p:sp>
      <p:sp>
        <p:nvSpPr>
          <p:cNvPr id="2" name="Title 1">
            <a:extLst>
              <a:ext uri="{FF2B5EF4-FFF2-40B4-BE49-F238E27FC236}">
                <a16:creationId xmlns:a16="http://schemas.microsoft.com/office/drawing/2014/main" id="{BD3DB222-05B2-8029-1852-2FA53AA32C53}"/>
              </a:ext>
            </a:extLst>
          </p:cNvPr>
          <p:cNvSpPr>
            <a:spLocks noGrp="1"/>
          </p:cNvSpPr>
          <p:nvPr>
            <p:ph type="title"/>
          </p:nvPr>
        </p:nvSpPr>
        <p:spPr>
          <a:xfrm>
            <a:off x="455084" y="609893"/>
            <a:ext cx="11277600" cy="1020763"/>
          </a:xfrm>
        </p:spPr>
        <p:txBody>
          <a:bodyPr/>
          <a:lstStyle/>
          <a:p>
            <a:r>
              <a:rPr lang="en-US"/>
              <a:t>Click to edit Master title style</a:t>
            </a:r>
          </a:p>
        </p:txBody>
      </p:sp>
    </p:spTree>
    <p:extLst>
      <p:ext uri="{BB962C8B-B14F-4D97-AF65-F5344CB8AC3E}">
        <p14:creationId xmlns:p14="http://schemas.microsoft.com/office/powerpoint/2010/main" val="1323343546"/>
      </p:ext>
    </p:extLst>
  </p:cSld>
  <p:clrMapOvr>
    <a:overrideClrMapping bg1="dk1" tx1="lt1" bg2="dk2" tx2="lt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54353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E042D-31C2-4E5E-8EA5-9A1A2937A1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938F0A-DE9F-423F-87EB-A4BDC9D0B0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1318D-3BDA-458C-BEBE-962CE7B51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C72AC6-76AB-4CA0-AA8A-7246C0352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104681-AC95-4043-B96D-5991F985B1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29EC23-3FCD-470C-A938-21E1D3A0937C}"/>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8" name="Footer Placeholder 7">
            <a:extLst>
              <a:ext uri="{FF2B5EF4-FFF2-40B4-BE49-F238E27FC236}">
                <a16:creationId xmlns:a16="http://schemas.microsoft.com/office/drawing/2014/main" id="{0C1E2D46-2D22-483E-88F3-71EBC0388B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F61DD5-7A62-4362-AFD6-30B2BBE31AC9}"/>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3444284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67E0D-C5FE-42D6-A385-BA8234A5AE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8D3D42-C7A7-44EB-9FF9-AA0BA776B00A}"/>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4" name="Footer Placeholder 3">
            <a:extLst>
              <a:ext uri="{FF2B5EF4-FFF2-40B4-BE49-F238E27FC236}">
                <a16:creationId xmlns:a16="http://schemas.microsoft.com/office/drawing/2014/main" id="{56F08AD4-6C3D-40F7-956D-056E610F03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B8BFA3-A562-4EE0-9EE3-EA545FC0CBB8}"/>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1988252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41C72-6162-4FF0-A965-1DBDB04D51F7}"/>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3" name="Footer Placeholder 2">
            <a:extLst>
              <a:ext uri="{FF2B5EF4-FFF2-40B4-BE49-F238E27FC236}">
                <a16:creationId xmlns:a16="http://schemas.microsoft.com/office/drawing/2014/main" id="{30F1978A-3F5D-496D-B97C-8EA0818208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340A9F-15A9-4616-8EE2-87D7CA18FF7E}"/>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4220912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2CD24-6009-4E18-9DE0-18E2F7E75D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6A616F-C2CB-4EDD-97CB-64F2AEB9F1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329E86-8BE8-4A9C-8540-7264B1DC6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AEF405-736C-4EF8-AA73-1F72EFE47176}"/>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6" name="Footer Placeholder 5">
            <a:extLst>
              <a:ext uri="{FF2B5EF4-FFF2-40B4-BE49-F238E27FC236}">
                <a16:creationId xmlns:a16="http://schemas.microsoft.com/office/drawing/2014/main" id="{5962B890-D7DD-42D7-9F1D-D7493BD78B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125E27-352E-4629-9D02-16FFA4553B76}"/>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2366481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A75E8-EB99-40B6-B9E6-5BFA1D4ECB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4D35B5-8018-42C8-AE22-7C5D37A12C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77827F-C17B-494A-8F80-27376B20A3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1B7BDC-C326-4F77-AE00-B9DC130F9E78}"/>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6" name="Footer Placeholder 5">
            <a:extLst>
              <a:ext uri="{FF2B5EF4-FFF2-40B4-BE49-F238E27FC236}">
                <a16:creationId xmlns:a16="http://schemas.microsoft.com/office/drawing/2014/main" id="{90EF3A55-5EC3-47C1-9CAD-44C98FD5DF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9A052E-EEC8-44FF-98EB-240EBA4C3D8B}"/>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34072134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5E94-FEC2-4A85-B758-BE31098B9C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0DBAE5-B1B4-4499-9ABF-3A76C72CE1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B83BDC-AF10-4040-A3F4-1159C3AE6B7D}"/>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5" name="Footer Placeholder 4">
            <a:extLst>
              <a:ext uri="{FF2B5EF4-FFF2-40B4-BE49-F238E27FC236}">
                <a16:creationId xmlns:a16="http://schemas.microsoft.com/office/drawing/2014/main" id="{261D6EED-6BC0-451F-95B5-D38840BC7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9670E-2A60-4291-92D9-BA1A22EB15D4}"/>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1994191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D85276-CAF2-4BA6-A65C-72075F049D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3FDD33-B192-40A3-8282-8162BD89BE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9CA55-885B-4E74-853D-88D5417D4E6A}"/>
              </a:ext>
            </a:extLst>
          </p:cNvPr>
          <p:cNvSpPr>
            <a:spLocks noGrp="1"/>
          </p:cNvSpPr>
          <p:nvPr>
            <p:ph type="dt" sz="half" idx="10"/>
          </p:nvPr>
        </p:nvSpPr>
        <p:spPr/>
        <p:txBody>
          <a:bodyPr/>
          <a:lstStyle/>
          <a:p>
            <a:fld id="{933F9752-3273-4CA6-A752-F675FC5FA5DD}" type="datetimeFigureOut">
              <a:rPr lang="en-US" smtClean="0"/>
              <a:t>1/2/2025</a:t>
            </a:fld>
            <a:endParaRPr lang="en-US"/>
          </a:p>
        </p:txBody>
      </p:sp>
      <p:sp>
        <p:nvSpPr>
          <p:cNvPr id="5" name="Footer Placeholder 4">
            <a:extLst>
              <a:ext uri="{FF2B5EF4-FFF2-40B4-BE49-F238E27FC236}">
                <a16:creationId xmlns:a16="http://schemas.microsoft.com/office/drawing/2014/main" id="{8952CA31-F282-4396-A739-B238FBB86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BEE81-1171-4380-9416-7FB90E6F72BE}"/>
              </a:ext>
            </a:extLst>
          </p:cNvPr>
          <p:cNvSpPr>
            <a:spLocks noGrp="1"/>
          </p:cNvSpPr>
          <p:nvPr>
            <p:ph type="sldNum" sz="quarter" idx="12"/>
          </p:nvPr>
        </p:nvSpPr>
        <p:spPr/>
        <p:txBody>
          <a:bodyPr/>
          <a:lstStyle/>
          <a:p>
            <a:fld id="{62D8905D-F8F2-4D41-8587-3DEF9503E1ED}" type="slidenum">
              <a:rPr lang="en-US" smtClean="0"/>
              <a:t>‹#›</a:t>
            </a:fld>
            <a:endParaRPr lang="en-US"/>
          </a:p>
        </p:txBody>
      </p:sp>
    </p:spTree>
    <p:extLst>
      <p:ext uri="{BB962C8B-B14F-4D97-AF65-F5344CB8AC3E}">
        <p14:creationId xmlns:p14="http://schemas.microsoft.com/office/powerpoint/2010/main" val="2199473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_Slide_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5879" y="1791905"/>
            <a:ext cx="11277532" cy="1408496"/>
          </a:xfrm>
        </p:spPr>
        <p:txBody>
          <a:bodyPr anchor="b">
            <a:normAutofit/>
          </a:bodyPr>
          <a:lstStyle>
            <a:lvl1pPr algn="l">
              <a:lnSpc>
                <a:spcPct val="90000"/>
              </a:lnSpc>
              <a:defRPr sz="3800" b="1" i="0" baseline="0">
                <a:solidFill>
                  <a:schemeClr val="tx1"/>
                </a:solidFill>
                <a:latin typeface="+mj-lt"/>
                <a:ea typeface="Arial"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455879" y="3657600"/>
            <a:ext cx="8154721" cy="424732"/>
          </a:xfrm>
        </p:spPr>
        <p:txBody>
          <a:bodyPr wrap="square">
            <a:spAutoFit/>
          </a:bodyPr>
          <a:lstStyle>
            <a:lvl1pPr marL="0" indent="0" algn="l">
              <a:lnSpc>
                <a:spcPct val="90000"/>
              </a:lnSpc>
              <a:buNone/>
              <a:defRPr sz="2400" b="1"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Presenter Name</a:t>
            </a:r>
          </a:p>
        </p:txBody>
      </p:sp>
      <p:cxnSp>
        <p:nvCxnSpPr>
          <p:cNvPr id="4" name="Straight Connector 3"/>
          <p:cNvCxnSpPr>
            <a:cxnSpLocks/>
          </p:cNvCxnSpPr>
          <p:nvPr userDrawn="1"/>
        </p:nvCxnSpPr>
        <p:spPr>
          <a:xfrm>
            <a:off x="455879" y="3429000"/>
            <a:ext cx="1127753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528647" y="6191750"/>
            <a:ext cx="2116756" cy="508021"/>
          </a:xfrm>
          <a:prstGeom prst="rect">
            <a:avLst/>
          </a:prstGeom>
        </p:spPr>
      </p:pic>
      <p:sp>
        <p:nvSpPr>
          <p:cNvPr id="12" name="Text Placeholder 11">
            <a:extLst>
              <a:ext uri="{FF2B5EF4-FFF2-40B4-BE49-F238E27FC236}">
                <a16:creationId xmlns:a16="http://schemas.microsoft.com/office/drawing/2014/main" id="{B2284C0B-D539-8644-A8D0-0931A1EB1C73}"/>
              </a:ext>
            </a:extLst>
          </p:cNvPr>
          <p:cNvSpPr>
            <a:spLocks noGrp="1"/>
          </p:cNvSpPr>
          <p:nvPr>
            <p:ph type="body" sz="quarter" idx="10" hasCustomPrompt="1"/>
          </p:nvPr>
        </p:nvSpPr>
        <p:spPr>
          <a:xfrm>
            <a:off x="8939412" y="6191750"/>
            <a:ext cx="2793999" cy="369332"/>
          </a:xfrm>
        </p:spPr>
        <p:txBody>
          <a:bodyPr anchor="ctr">
            <a:spAutoFit/>
          </a:bodyPr>
          <a:lstStyle>
            <a:lvl1pPr marL="0" indent="0" algn="r">
              <a:buNone/>
              <a:defRPr sz="1800">
                <a:solidFill>
                  <a:schemeClr val="tx1"/>
                </a:solidFill>
              </a:defRPr>
            </a:lvl1pPr>
          </a:lstStyle>
          <a:p>
            <a:pPr lvl="0"/>
            <a:r>
              <a:rPr lang="en-US"/>
              <a:t>Month, Year</a:t>
            </a:r>
          </a:p>
        </p:txBody>
      </p:sp>
      <p:sp>
        <p:nvSpPr>
          <p:cNvPr id="17" name="Text Placeholder 16">
            <a:extLst>
              <a:ext uri="{FF2B5EF4-FFF2-40B4-BE49-F238E27FC236}">
                <a16:creationId xmlns:a16="http://schemas.microsoft.com/office/drawing/2014/main" id="{78C4A483-E60A-C349-8EC0-C2F9CA1371D4}"/>
              </a:ext>
            </a:extLst>
          </p:cNvPr>
          <p:cNvSpPr>
            <a:spLocks noGrp="1"/>
          </p:cNvSpPr>
          <p:nvPr>
            <p:ph type="body" sz="quarter" idx="11" hasCustomPrompt="1"/>
          </p:nvPr>
        </p:nvSpPr>
        <p:spPr>
          <a:xfrm>
            <a:off x="455879" y="4133487"/>
            <a:ext cx="8154720" cy="369332"/>
          </a:xfrm>
        </p:spPr>
        <p:txBody>
          <a:bodyPr wrap="square">
            <a:spAutoFit/>
          </a:bodyPr>
          <a:lstStyle>
            <a:lvl1pPr marL="0" indent="0">
              <a:buNone/>
              <a:defRPr sz="1800">
                <a:solidFill>
                  <a:schemeClr val="tx1"/>
                </a:solidFill>
              </a:defRPr>
            </a:lvl1pPr>
          </a:lstStyle>
          <a:p>
            <a:pPr lvl="0"/>
            <a:r>
              <a:rPr lang="en-US"/>
              <a:t>Click to enter Presenter title</a:t>
            </a:r>
          </a:p>
        </p:txBody>
      </p:sp>
    </p:spTree>
    <p:extLst>
      <p:ext uri="{BB962C8B-B14F-4D97-AF65-F5344CB8AC3E}">
        <p14:creationId xmlns:p14="http://schemas.microsoft.com/office/powerpoint/2010/main" val="57228402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Slide_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5879" y="1791905"/>
            <a:ext cx="11277532" cy="1408496"/>
          </a:xfrm>
        </p:spPr>
        <p:txBody>
          <a:bodyPr anchor="b">
            <a:normAutofit/>
          </a:bodyPr>
          <a:lstStyle>
            <a:lvl1pPr algn="l">
              <a:lnSpc>
                <a:spcPct val="90000"/>
              </a:lnSpc>
              <a:defRPr sz="3800" b="1" i="0" baseline="0">
                <a:solidFill>
                  <a:schemeClr val="tx2"/>
                </a:solidFill>
                <a:latin typeface="+mj-lt"/>
                <a:ea typeface="Arial"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455879" y="3657600"/>
            <a:ext cx="8154721" cy="424732"/>
          </a:xfrm>
        </p:spPr>
        <p:txBody>
          <a:bodyPr wrap="square">
            <a:spAutoFit/>
          </a:bodyPr>
          <a:lstStyle>
            <a:lvl1pPr marL="0" indent="0" algn="l">
              <a:lnSpc>
                <a:spcPct val="90000"/>
              </a:lnSpc>
              <a:buNone/>
              <a:defRPr sz="2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Presenter Name</a:t>
            </a:r>
          </a:p>
        </p:txBody>
      </p:sp>
      <p:cxnSp>
        <p:nvCxnSpPr>
          <p:cNvPr id="4" name="Straight Connector 3"/>
          <p:cNvCxnSpPr>
            <a:cxnSpLocks/>
          </p:cNvCxnSpPr>
          <p:nvPr userDrawn="1"/>
        </p:nvCxnSpPr>
        <p:spPr>
          <a:xfrm>
            <a:off x="455879" y="3429000"/>
            <a:ext cx="1127753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06401" y="6047232"/>
            <a:ext cx="2793999" cy="658368"/>
          </a:xfrm>
          <a:prstGeom prst="rect">
            <a:avLst/>
          </a:prstGeom>
        </p:spPr>
      </p:pic>
      <p:sp>
        <p:nvSpPr>
          <p:cNvPr id="12" name="Text Placeholder 11">
            <a:extLst>
              <a:ext uri="{FF2B5EF4-FFF2-40B4-BE49-F238E27FC236}">
                <a16:creationId xmlns:a16="http://schemas.microsoft.com/office/drawing/2014/main" id="{B2284C0B-D539-8644-A8D0-0931A1EB1C73}"/>
              </a:ext>
            </a:extLst>
          </p:cNvPr>
          <p:cNvSpPr>
            <a:spLocks noGrp="1"/>
          </p:cNvSpPr>
          <p:nvPr>
            <p:ph type="body" sz="quarter" idx="10" hasCustomPrompt="1"/>
          </p:nvPr>
        </p:nvSpPr>
        <p:spPr>
          <a:xfrm>
            <a:off x="8939412" y="6191750"/>
            <a:ext cx="2793999" cy="369332"/>
          </a:xfrm>
        </p:spPr>
        <p:txBody>
          <a:bodyPr anchor="ctr">
            <a:spAutoFit/>
          </a:bodyPr>
          <a:lstStyle>
            <a:lvl1pPr marL="0" indent="0" algn="r">
              <a:buNone/>
              <a:defRPr sz="1800">
                <a:solidFill>
                  <a:schemeClr val="tx2"/>
                </a:solidFill>
              </a:defRPr>
            </a:lvl1pPr>
          </a:lstStyle>
          <a:p>
            <a:pPr lvl="0"/>
            <a:r>
              <a:rPr lang="en-US"/>
              <a:t>Month, Year</a:t>
            </a:r>
          </a:p>
        </p:txBody>
      </p:sp>
      <p:pic>
        <p:nvPicPr>
          <p:cNvPr id="14" name="Picture 13">
            <a:extLst>
              <a:ext uri="{FF2B5EF4-FFF2-40B4-BE49-F238E27FC236}">
                <a16:creationId xmlns:a16="http://schemas.microsoft.com/office/drawing/2014/main" id="{7BDE975D-CBD8-8B4E-A534-D61D7F32E9B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87000" y="152401"/>
            <a:ext cx="1750963" cy="420482"/>
          </a:xfrm>
          <a:prstGeom prst="rect">
            <a:avLst/>
          </a:prstGeom>
        </p:spPr>
      </p:pic>
      <p:sp>
        <p:nvSpPr>
          <p:cNvPr id="17" name="Text Placeholder 16">
            <a:extLst>
              <a:ext uri="{FF2B5EF4-FFF2-40B4-BE49-F238E27FC236}">
                <a16:creationId xmlns:a16="http://schemas.microsoft.com/office/drawing/2014/main" id="{78C4A483-E60A-C349-8EC0-C2F9CA1371D4}"/>
              </a:ext>
            </a:extLst>
          </p:cNvPr>
          <p:cNvSpPr>
            <a:spLocks noGrp="1"/>
          </p:cNvSpPr>
          <p:nvPr>
            <p:ph type="body" sz="quarter" idx="11" hasCustomPrompt="1"/>
          </p:nvPr>
        </p:nvSpPr>
        <p:spPr>
          <a:xfrm>
            <a:off x="455879" y="4133487"/>
            <a:ext cx="8154720" cy="369332"/>
          </a:xfrm>
        </p:spPr>
        <p:txBody>
          <a:bodyPr wrap="square">
            <a:spAutoFit/>
          </a:bodyPr>
          <a:lstStyle>
            <a:lvl1pPr marL="0" indent="0">
              <a:buNone/>
              <a:defRPr sz="1800">
                <a:solidFill>
                  <a:schemeClr val="tx2"/>
                </a:solidFill>
              </a:defRPr>
            </a:lvl1pPr>
          </a:lstStyle>
          <a:p>
            <a:pPr lvl="0"/>
            <a:r>
              <a:rPr lang="en-US"/>
              <a:t>Click to enter Presenter title</a:t>
            </a:r>
          </a:p>
        </p:txBody>
      </p:sp>
      <p:pic>
        <p:nvPicPr>
          <p:cNvPr id="9" name="Picture 8">
            <a:extLst>
              <a:ext uri="{FF2B5EF4-FFF2-40B4-BE49-F238E27FC236}">
                <a16:creationId xmlns:a16="http://schemas.microsoft.com/office/drawing/2014/main" id="{9F296770-A8F4-FC4A-9E32-32E3DB4B49E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473557" y="6160750"/>
            <a:ext cx="2587752" cy="400022"/>
          </a:xfrm>
          <a:prstGeom prst="rect">
            <a:avLst/>
          </a:prstGeom>
        </p:spPr>
      </p:pic>
    </p:spTree>
    <p:extLst>
      <p:ext uri="{BB962C8B-B14F-4D97-AF65-F5344CB8AC3E}">
        <p14:creationId xmlns:p14="http://schemas.microsoft.com/office/powerpoint/2010/main" val="334923643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13" name="Slide Number Placeholder 14">
            <a:extLst>
              <a:ext uri="{FF2B5EF4-FFF2-40B4-BE49-F238E27FC236}">
                <a16:creationId xmlns:a16="http://schemas.microsoft.com/office/drawing/2014/main" id="{70C1F951-2BD2-4562-914D-E44F1ACD736A}"/>
              </a:ext>
            </a:extLst>
          </p:cNvPr>
          <p:cNvSpPr>
            <a:spLocks noGrp="1"/>
          </p:cNvSpPr>
          <p:nvPr>
            <p:ph type="sldNum" sz="quarter" idx="12"/>
          </p:nvPr>
        </p:nvSpPr>
        <p:spPr>
          <a:xfrm>
            <a:off x="10499726" y="6438900"/>
            <a:ext cx="1692274" cy="419100"/>
          </a:xfrm>
        </p:spPr>
        <p:txBody>
          <a:bodyPr/>
          <a:lstStyle/>
          <a:p>
            <a:fld id="{DBA1B0FB-D917-4C8C-928F-313BD683BF39}" type="slidenum">
              <a:rPr lang="en-US" sz="1200" smtClean="0"/>
              <a:pPr/>
              <a:t>‹#›</a:t>
            </a:fld>
            <a:endParaRPr lang="en-US" sz="1200"/>
          </a:p>
        </p:txBody>
      </p:sp>
    </p:spTree>
    <p:extLst>
      <p:ext uri="{BB962C8B-B14F-4D97-AF65-F5344CB8AC3E}">
        <p14:creationId xmlns:p14="http://schemas.microsoft.com/office/powerpoint/2010/main" val="3123451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_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5879" y="2381071"/>
            <a:ext cx="5944920" cy="1200329"/>
          </a:xfrm>
        </p:spPr>
        <p:txBody>
          <a:bodyPr wrap="square" anchor="ctr" anchorCtr="0">
            <a:spAutoFit/>
          </a:bodyPr>
          <a:lstStyle>
            <a:lvl1pPr algn="l">
              <a:lnSpc>
                <a:spcPct val="90000"/>
              </a:lnSpc>
              <a:defRPr sz="8000" b="1" i="0" baseline="0">
                <a:solidFill>
                  <a:schemeClr val="tx1"/>
                </a:solidFill>
                <a:latin typeface="+mj-lt"/>
                <a:ea typeface="Arial" charset="0"/>
                <a:cs typeface="Arial" charset="0"/>
              </a:defRPr>
            </a:lvl1pPr>
          </a:lstStyle>
          <a:p>
            <a:r>
              <a:rPr lang="en-US"/>
              <a:t>Big Number</a:t>
            </a:r>
          </a:p>
        </p:txBody>
      </p:sp>
      <p:sp>
        <p:nvSpPr>
          <p:cNvPr id="10" name="Rectangle 9"/>
          <p:cNvSpPr/>
          <p:nvPr userDrawn="1"/>
        </p:nvSpPr>
        <p:spPr>
          <a:xfrm>
            <a:off x="101600" y="6095999"/>
            <a:ext cx="11785600" cy="5509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 Placeholder 12">
            <a:extLst>
              <a:ext uri="{FF2B5EF4-FFF2-40B4-BE49-F238E27FC236}">
                <a16:creationId xmlns:a16="http://schemas.microsoft.com/office/drawing/2014/main" id="{447FFDD3-4E03-2A44-A87B-70D1C23158E0}"/>
              </a:ext>
            </a:extLst>
          </p:cNvPr>
          <p:cNvSpPr>
            <a:spLocks noGrp="1"/>
          </p:cNvSpPr>
          <p:nvPr>
            <p:ph type="body" sz="quarter" idx="10" hasCustomPrompt="1"/>
          </p:nvPr>
        </p:nvSpPr>
        <p:spPr>
          <a:xfrm>
            <a:off x="455878" y="3581400"/>
            <a:ext cx="5944921" cy="550926"/>
          </a:xfrm>
        </p:spPr>
        <p:txBody>
          <a:bodyPr wrap="square" anchor="t" anchorCtr="0">
            <a:noAutofit/>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subtitle</a:t>
            </a:r>
          </a:p>
        </p:txBody>
      </p:sp>
    </p:spTree>
    <p:extLst>
      <p:ext uri="{BB962C8B-B14F-4D97-AF65-F5344CB8AC3E}">
        <p14:creationId xmlns:p14="http://schemas.microsoft.com/office/powerpoint/2010/main" val="2133715345"/>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Content_Full_White">
    <p:spTree>
      <p:nvGrpSpPr>
        <p:cNvPr id="1" name=""/>
        <p:cNvGrpSpPr/>
        <p:nvPr/>
      </p:nvGrpSpPr>
      <p:grpSpPr>
        <a:xfrm>
          <a:off x="0" y="0"/>
          <a:ext cx="0" cy="0"/>
          <a:chOff x="0" y="0"/>
          <a:chExt cx="0" cy="0"/>
        </a:xfrm>
      </p:grpSpPr>
      <p:sp>
        <p:nvSpPr>
          <p:cNvPr id="2" name="Title 1"/>
          <p:cNvSpPr>
            <a:spLocks noGrp="1"/>
          </p:cNvSpPr>
          <p:nvPr>
            <p:ph type="title"/>
          </p:nvPr>
        </p:nvSpPr>
        <p:spPr>
          <a:xfrm>
            <a:off x="455084" y="1143000"/>
            <a:ext cx="11277600" cy="523220"/>
          </a:xfrm>
        </p:spPr>
        <p:txBody>
          <a:bodyPr anchor="t">
            <a:spAutoFit/>
          </a:bodyPr>
          <a:lstStyle>
            <a:lvl1pPr>
              <a:lnSpc>
                <a:spcPct val="100000"/>
              </a:lnSpc>
              <a:defRPr sz="2800">
                <a:latin typeface="+mj-lt"/>
              </a:defRPr>
            </a:lvl1pPr>
          </a:lstStyle>
          <a:p>
            <a:r>
              <a:rPr lang="en-US"/>
              <a:t>Click to edit Master title style</a:t>
            </a:r>
          </a:p>
        </p:txBody>
      </p:sp>
      <p:sp>
        <p:nvSpPr>
          <p:cNvPr id="3" name="Content Placeholder 2"/>
          <p:cNvSpPr>
            <a:spLocks noGrp="1"/>
          </p:cNvSpPr>
          <p:nvPr>
            <p:ph idx="1"/>
          </p:nvPr>
        </p:nvSpPr>
        <p:spPr>
          <a:xfrm>
            <a:off x="455084" y="1981200"/>
            <a:ext cx="11277600" cy="3779842"/>
          </a:xfrm>
        </p:spPr>
        <p:txBody>
          <a:bodyPr/>
          <a:lstStyle>
            <a:lvl1pPr>
              <a:lnSpc>
                <a:spcPct val="100000"/>
              </a:lnSpc>
              <a:buClr>
                <a:schemeClr val="tx2"/>
              </a:buClr>
              <a:defRPr>
                <a:solidFill>
                  <a:schemeClr val="accent5"/>
                </a:solidFill>
              </a:defRPr>
            </a:lvl1pPr>
            <a:lvl2pPr marL="742950" indent="-285750">
              <a:lnSpc>
                <a:spcPct val="100000"/>
              </a:lnSpc>
              <a:buClr>
                <a:schemeClr val="tx2"/>
              </a:buClr>
              <a:buFont typeface="Arial" panose="020B0604020202020204" pitchFamily="34" charset="0"/>
              <a:buChar char="•"/>
              <a:defRPr>
                <a:solidFill>
                  <a:schemeClr val="accent5"/>
                </a:solidFill>
              </a:defRPr>
            </a:lvl2pPr>
            <a:lvl3pPr marL="1143000" indent="-228600">
              <a:lnSpc>
                <a:spcPct val="100000"/>
              </a:lnSpc>
              <a:buClr>
                <a:schemeClr val="tx2"/>
              </a:buClr>
              <a:buFont typeface="Arial" panose="020B0604020202020204" pitchFamily="34" charset="0"/>
              <a:buChar char="•"/>
              <a:defRPr>
                <a:solidFill>
                  <a:schemeClr val="accent5"/>
                </a:solidFill>
              </a:defRPr>
            </a:lvl3pPr>
            <a:lvl4pPr marL="1600200" indent="-228600">
              <a:lnSpc>
                <a:spcPct val="100000"/>
              </a:lnSpc>
              <a:buClr>
                <a:schemeClr val="tx2"/>
              </a:buClr>
              <a:buFont typeface="Arial" panose="020B0604020202020204" pitchFamily="34" charset="0"/>
              <a:buChar char="•"/>
              <a:defRPr>
                <a:solidFill>
                  <a:schemeClr val="accent5"/>
                </a:solidFill>
              </a:defRPr>
            </a:lvl4pPr>
            <a:lvl5pPr marL="2057400" indent="-228600">
              <a:lnSpc>
                <a:spcPct val="100000"/>
              </a:lnSpc>
              <a:buClr>
                <a:schemeClr val="tx2"/>
              </a:buClr>
              <a:buFont typeface="Arial" panose="020B0604020202020204" pitchFamily="34" charset="0"/>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2"/>
                </a:solidFill>
                <a:latin typeface="+mn-lt"/>
              </a:defRPr>
            </a:lvl1pPr>
          </a:lstStyle>
          <a:p>
            <a:pPr lvl="0"/>
            <a:r>
              <a:rPr lang="en-US"/>
              <a:t>CLICK TO EDIT MASTER OVERLINE</a:t>
            </a:r>
          </a:p>
        </p:txBody>
      </p:sp>
      <p:sp>
        <p:nvSpPr>
          <p:cNvPr id="6" name="Slide Number Placeholder 5">
            <a:extLst>
              <a:ext uri="{FF2B5EF4-FFF2-40B4-BE49-F238E27FC236}">
                <a16:creationId xmlns:a16="http://schemas.microsoft.com/office/drawing/2014/main" id="{BA982502-9C38-0A42-ABB1-F41F2417D788}"/>
              </a:ext>
            </a:extLst>
          </p:cNvPr>
          <p:cNvSpPr>
            <a:spLocks noGrp="1"/>
          </p:cNvSpPr>
          <p:nvPr>
            <p:ph type="sldNum" sz="quarter" idx="10"/>
          </p:nvPr>
        </p:nvSpPr>
        <p:spPr>
          <a:xfrm>
            <a:off x="9040284" y="6233213"/>
            <a:ext cx="2844800" cy="365125"/>
          </a:xfrm>
        </p:spPr>
        <p:txBody>
          <a:bodyPr/>
          <a:lstStyle>
            <a:lvl1pPr algn="r" eaLnBrk="1" hangingPunct="1">
              <a:lnSpc>
                <a:spcPct val="100000"/>
              </a:lnSpc>
              <a:spcBef>
                <a:spcPct val="0"/>
              </a:spcBef>
              <a:defRPr>
                <a:latin typeface="+mn-lt"/>
              </a:defRPr>
            </a:lvl1pPr>
          </a:lstStyle>
          <a:p>
            <a:pPr>
              <a:defRPr/>
            </a:pPr>
            <a:fld id="{A8BA57A7-37C2-4381-B651-A52D0E09B8D6}" type="slidenum">
              <a:rPr lang="en-US" smtClean="0"/>
              <a:pPr>
                <a:defRPr/>
              </a:pPr>
              <a:t>‹#›</a:t>
            </a:fld>
            <a:endParaRPr lang="en-US"/>
          </a:p>
        </p:txBody>
      </p:sp>
    </p:spTree>
    <p:extLst>
      <p:ext uri="{BB962C8B-B14F-4D97-AF65-F5344CB8AC3E}">
        <p14:creationId xmlns:p14="http://schemas.microsoft.com/office/powerpoint/2010/main" val="15841998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_Content_Full_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084" y="1143000"/>
            <a:ext cx="11277600" cy="523220"/>
          </a:xfrm>
        </p:spPr>
        <p:txBody>
          <a:bodyPr anchor="t">
            <a:spAutoFit/>
          </a:bodyPr>
          <a:lstStyle>
            <a:lvl1pPr>
              <a:lnSpc>
                <a:spcPct val="100000"/>
              </a:lnSpc>
              <a:defRPr sz="2800">
                <a:solidFill>
                  <a:schemeClr val="tx1"/>
                </a:solidFill>
                <a:latin typeface="+mj-lt"/>
              </a:defRPr>
            </a:lvl1pPr>
          </a:lstStyle>
          <a:p>
            <a:r>
              <a:rPr lang="en-US"/>
              <a:t>Click to edit Master title style</a:t>
            </a:r>
          </a:p>
        </p:txBody>
      </p:sp>
      <p:sp>
        <p:nvSpPr>
          <p:cNvPr id="4" name="Slide Number Placeholder 5"/>
          <p:cNvSpPr>
            <a:spLocks noGrp="1"/>
          </p:cNvSpPr>
          <p:nvPr>
            <p:ph type="sldNum" sz="quarter" idx="10"/>
          </p:nvPr>
        </p:nvSpPr>
        <p:spPr/>
        <p:txBody>
          <a:bodyPr/>
          <a:lstStyle>
            <a:lvl1pPr algn="r" eaLnBrk="1" hangingPunct="1">
              <a:lnSpc>
                <a:spcPct val="100000"/>
              </a:lnSpc>
              <a:spcBef>
                <a:spcPct val="0"/>
              </a:spcBef>
              <a:defRPr>
                <a:solidFill>
                  <a:schemeClr val="tx1"/>
                </a:solidFill>
                <a:latin typeface="+mn-lt"/>
              </a:defRPr>
            </a:lvl1pPr>
          </a:lstStyle>
          <a:p>
            <a:pPr>
              <a:defRPr/>
            </a:pPr>
            <a:fld id="{A8BA57A7-37C2-4381-B651-A52D0E09B8D6}" type="slidenum">
              <a:rPr lang="en-US" smtClean="0"/>
              <a:pPr>
                <a:defRPr/>
              </a:pPr>
              <a:t>‹#›</a:t>
            </a:fld>
            <a:endParaRPr lang="en-US"/>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1"/>
                </a:solidFill>
                <a:latin typeface="+mn-lt"/>
              </a:defRPr>
            </a:lvl1pPr>
          </a:lstStyle>
          <a:p>
            <a:pPr lvl="0"/>
            <a:r>
              <a:rPr lang="en-US"/>
              <a:t>CLICK TO EDIT MASTER OVERLINE</a:t>
            </a:r>
          </a:p>
        </p:txBody>
      </p:sp>
      <p:sp>
        <p:nvSpPr>
          <p:cNvPr id="5" name="Content Placeholder 4">
            <a:extLst>
              <a:ext uri="{FF2B5EF4-FFF2-40B4-BE49-F238E27FC236}">
                <a16:creationId xmlns:a16="http://schemas.microsoft.com/office/drawing/2014/main" id="{7D6C4CA4-B038-5F43-B1FC-475914BD2387}"/>
              </a:ext>
            </a:extLst>
          </p:cNvPr>
          <p:cNvSpPr>
            <a:spLocks noGrp="1"/>
          </p:cNvSpPr>
          <p:nvPr>
            <p:ph sz="quarter" idx="13"/>
          </p:nvPr>
        </p:nvSpPr>
        <p:spPr>
          <a:xfrm>
            <a:off x="455084" y="1981200"/>
            <a:ext cx="11277600" cy="3733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48373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Content_Split_White">
    <p:spTree>
      <p:nvGrpSpPr>
        <p:cNvPr id="1" name=""/>
        <p:cNvGrpSpPr/>
        <p:nvPr/>
      </p:nvGrpSpPr>
      <p:grpSpPr>
        <a:xfrm>
          <a:off x="0" y="0"/>
          <a:ext cx="0" cy="0"/>
          <a:chOff x="0" y="0"/>
          <a:chExt cx="0" cy="0"/>
        </a:xfrm>
      </p:grpSpPr>
      <p:sp>
        <p:nvSpPr>
          <p:cNvPr id="2" name="Title 1"/>
          <p:cNvSpPr>
            <a:spLocks noGrp="1"/>
          </p:cNvSpPr>
          <p:nvPr>
            <p:ph type="title"/>
          </p:nvPr>
        </p:nvSpPr>
        <p:spPr>
          <a:xfrm>
            <a:off x="455879" y="1143000"/>
            <a:ext cx="3658921" cy="954107"/>
          </a:xfrm>
        </p:spPr>
        <p:txBody>
          <a:bodyPr wrap="square" anchor="t">
            <a:spAutoFit/>
          </a:bodyPr>
          <a:lstStyle>
            <a:lvl1pPr>
              <a:lnSpc>
                <a:spcPct val="100000"/>
              </a:lnSpc>
              <a:defRPr sz="2800">
                <a:solidFill>
                  <a:schemeClr val="tx2"/>
                </a:solidFill>
              </a:defRPr>
            </a:lvl1pPr>
          </a:lstStyle>
          <a:p>
            <a:r>
              <a:rPr lang="en-US"/>
              <a:t>Click to edit Master title style</a:t>
            </a:r>
          </a:p>
        </p:txBody>
      </p:sp>
      <p:sp>
        <p:nvSpPr>
          <p:cNvPr id="8" name="Subtitle 2">
            <a:extLst>
              <a:ext uri="{FF2B5EF4-FFF2-40B4-BE49-F238E27FC236}">
                <a16:creationId xmlns:a16="http://schemas.microsoft.com/office/drawing/2014/main" id="{7D803BCD-AC87-B040-B211-5ACE990A2206}"/>
              </a:ext>
            </a:extLst>
          </p:cNvPr>
          <p:cNvSpPr>
            <a:spLocks noGrp="1"/>
          </p:cNvSpPr>
          <p:nvPr>
            <p:ph type="subTitle" idx="14" hasCustomPrompt="1"/>
          </p:nvPr>
        </p:nvSpPr>
        <p:spPr>
          <a:xfrm>
            <a:off x="455879" y="2286000"/>
            <a:ext cx="3658921" cy="400110"/>
          </a:xfrm>
        </p:spPr>
        <p:txBody>
          <a:bodyPr wrap="square">
            <a:spAutoFit/>
          </a:bodyPr>
          <a:lstStyle>
            <a:lvl1pPr marL="0" indent="0" algn="l">
              <a:lnSpc>
                <a:spcPct val="100000"/>
              </a:lnSpc>
              <a:buNone/>
              <a:defRPr sz="200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helper text style</a:t>
            </a:r>
          </a:p>
        </p:txBody>
      </p:sp>
      <p:sp>
        <p:nvSpPr>
          <p:cNvPr id="9" name="Text Placeholder 6">
            <a:extLst>
              <a:ext uri="{FF2B5EF4-FFF2-40B4-BE49-F238E27FC236}">
                <a16:creationId xmlns:a16="http://schemas.microsoft.com/office/drawing/2014/main" id="{D74CD537-6547-104D-BA1B-379B62B652AE}"/>
              </a:ext>
            </a:extLst>
          </p:cNvPr>
          <p:cNvSpPr>
            <a:spLocks noGrp="1"/>
          </p:cNvSpPr>
          <p:nvPr>
            <p:ph type="body" sz="quarter" idx="11" hasCustomPrompt="1"/>
          </p:nvPr>
        </p:nvSpPr>
        <p:spPr>
          <a:xfrm>
            <a:off x="455612" y="762000"/>
            <a:ext cx="3659188" cy="286232"/>
          </a:xfrm>
        </p:spPr>
        <p:txBody>
          <a:bodyPr/>
          <a:lstStyle>
            <a:lvl1pPr marL="0" indent="0">
              <a:buNone/>
              <a:defRPr sz="1000" b="0" spc="300">
                <a:solidFill>
                  <a:schemeClr val="tx2"/>
                </a:solidFill>
                <a:latin typeface="+mn-lt"/>
              </a:defRPr>
            </a:lvl1pPr>
          </a:lstStyle>
          <a:p>
            <a:pPr lvl="0"/>
            <a:r>
              <a:rPr lang="en-US"/>
              <a:t>CLICK TO EDIT MASTER OVERLINE</a:t>
            </a:r>
          </a:p>
        </p:txBody>
      </p:sp>
      <p:sp>
        <p:nvSpPr>
          <p:cNvPr id="4" name="Content Placeholder 3">
            <a:extLst>
              <a:ext uri="{FF2B5EF4-FFF2-40B4-BE49-F238E27FC236}">
                <a16:creationId xmlns:a16="http://schemas.microsoft.com/office/drawing/2014/main" id="{901721E0-D0FE-7A4A-9D5B-C3CC114B1FB7}"/>
              </a:ext>
            </a:extLst>
          </p:cNvPr>
          <p:cNvSpPr>
            <a:spLocks noGrp="1"/>
          </p:cNvSpPr>
          <p:nvPr>
            <p:ph sz="quarter" idx="15"/>
          </p:nvPr>
        </p:nvSpPr>
        <p:spPr>
          <a:xfrm>
            <a:off x="4419600" y="1143000"/>
            <a:ext cx="7465484" cy="4648199"/>
          </a:xfrm>
        </p:spPr>
        <p:txBody>
          <a:bodyPr/>
          <a:lstStyle>
            <a:lvl1pPr marL="342900" indent="-342900">
              <a:spcAft>
                <a:spcPts val="200"/>
              </a:spcAft>
              <a:buFont typeface="Arial" panose="020B0604020202020204" pitchFamily="34" charset="0"/>
              <a:buChar char="•"/>
              <a:defRPr>
                <a:solidFill>
                  <a:schemeClr val="accent5"/>
                </a:solidFill>
              </a:defRPr>
            </a:lvl1pPr>
            <a:lvl2pPr marL="742950" indent="-285750">
              <a:spcAft>
                <a:spcPts val="200"/>
              </a:spcAft>
              <a:buFont typeface="Arial" panose="020B0604020202020204" pitchFamily="34" charset="0"/>
              <a:buChar char="•"/>
              <a:defRPr>
                <a:solidFill>
                  <a:schemeClr val="accent5"/>
                </a:solidFill>
              </a:defRPr>
            </a:lvl2pPr>
            <a:lvl3pPr marL="1143000" indent="-228600">
              <a:spcAft>
                <a:spcPts val="200"/>
              </a:spcAft>
              <a:buFont typeface="Arial" panose="020B0604020202020204" pitchFamily="34" charset="0"/>
              <a:buChar char="•"/>
              <a:defRPr>
                <a:solidFill>
                  <a:schemeClr val="accent5"/>
                </a:solidFill>
              </a:defRPr>
            </a:lvl3pPr>
            <a:lvl4pPr marL="1600200" indent="-228600">
              <a:spcAft>
                <a:spcPts val="200"/>
              </a:spcAft>
              <a:buFont typeface="Arial" panose="020B0604020202020204" pitchFamily="34" charset="0"/>
              <a:buChar char="•"/>
              <a:defRPr>
                <a:solidFill>
                  <a:schemeClr val="accent5"/>
                </a:solidFill>
              </a:defRPr>
            </a:lvl4pPr>
            <a:lvl5pPr marL="2057400" indent="-228600">
              <a:spcAft>
                <a:spcPts val="200"/>
              </a:spcAft>
              <a:buFont typeface="Arial" panose="020B0604020202020204" pitchFamily="34" charset="0"/>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18C374F-9429-3D4C-9254-A79950ECFA1E}"/>
              </a:ext>
            </a:extLst>
          </p:cNvPr>
          <p:cNvSpPr>
            <a:spLocks noGrp="1"/>
          </p:cNvSpPr>
          <p:nvPr>
            <p:ph type="sldNum" sz="quarter" idx="10"/>
          </p:nvPr>
        </p:nvSpPr>
        <p:spPr>
          <a:xfrm>
            <a:off x="9040284" y="6233213"/>
            <a:ext cx="2844800" cy="365125"/>
          </a:xfrm>
        </p:spPr>
        <p:txBody>
          <a:bodyPr/>
          <a:lstStyle>
            <a:lvl1pPr algn="r" eaLnBrk="1" hangingPunct="1">
              <a:lnSpc>
                <a:spcPct val="100000"/>
              </a:lnSpc>
              <a:spcBef>
                <a:spcPct val="0"/>
              </a:spcBef>
              <a:defRPr>
                <a:latin typeface="+mn-lt"/>
              </a:defRPr>
            </a:lvl1pPr>
          </a:lstStyle>
          <a:p>
            <a:pPr>
              <a:defRPr/>
            </a:pPr>
            <a:fld id="{A8BA57A7-37C2-4381-B651-A52D0E09B8D6}" type="slidenum">
              <a:rPr lang="en-US" smtClean="0"/>
              <a:pPr>
                <a:defRPr/>
              </a:pPr>
              <a:t>‹#›</a:t>
            </a:fld>
            <a:endParaRPr lang="en-US"/>
          </a:p>
        </p:txBody>
      </p:sp>
    </p:spTree>
    <p:extLst>
      <p:ext uri="{BB962C8B-B14F-4D97-AF65-F5344CB8AC3E}">
        <p14:creationId xmlns:p14="http://schemas.microsoft.com/office/powerpoint/2010/main" val="2479449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Content_Split_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5879" y="1143000"/>
            <a:ext cx="3658921" cy="954107"/>
          </a:xfrm>
        </p:spPr>
        <p:txBody>
          <a:bodyPr wrap="square" anchor="t">
            <a:spAutoFit/>
          </a:bodyPr>
          <a:lstStyle>
            <a:lvl1pPr>
              <a:lnSpc>
                <a:spcPct val="100000"/>
              </a:lnSpc>
              <a:defRPr sz="2800">
                <a:solidFill>
                  <a:schemeClr val="tx1"/>
                </a:solidFill>
              </a:defRPr>
            </a:lvl1pPr>
          </a:lstStyle>
          <a:p>
            <a:r>
              <a:rPr lang="en-US"/>
              <a:t>Click to edit Master title style</a:t>
            </a:r>
          </a:p>
        </p:txBody>
      </p:sp>
      <p:sp>
        <p:nvSpPr>
          <p:cNvPr id="8" name="Subtitle 2">
            <a:extLst>
              <a:ext uri="{FF2B5EF4-FFF2-40B4-BE49-F238E27FC236}">
                <a16:creationId xmlns:a16="http://schemas.microsoft.com/office/drawing/2014/main" id="{7D803BCD-AC87-B040-B211-5ACE990A2206}"/>
              </a:ext>
            </a:extLst>
          </p:cNvPr>
          <p:cNvSpPr>
            <a:spLocks noGrp="1"/>
          </p:cNvSpPr>
          <p:nvPr>
            <p:ph type="subTitle" idx="14" hasCustomPrompt="1"/>
          </p:nvPr>
        </p:nvSpPr>
        <p:spPr>
          <a:xfrm>
            <a:off x="455879" y="2286000"/>
            <a:ext cx="3658921" cy="400110"/>
          </a:xfrm>
        </p:spPr>
        <p:txBody>
          <a:bodyPr wrap="square">
            <a:spAutoFit/>
          </a:bodyPr>
          <a:lstStyle>
            <a:lvl1pPr marL="0" indent="0" algn="l">
              <a:lnSpc>
                <a:spcPct val="100000"/>
              </a:lnSpc>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helper text style</a:t>
            </a:r>
          </a:p>
        </p:txBody>
      </p:sp>
      <p:sp>
        <p:nvSpPr>
          <p:cNvPr id="9" name="Text Placeholder 6">
            <a:extLst>
              <a:ext uri="{FF2B5EF4-FFF2-40B4-BE49-F238E27FC236}">
                <a16:creationId xmlns:a16="http://schemas.microsoft.com/office/drawing/2014/main" id="{D74CD537-6547-104D-BA1B-379B62B652AE}"/>
              </a:ext>
            </a:extLst>
          </p:cNvPr>
          <p:cNvSpPr>
            <a:spLocks noGrp="1"/>
          </p:cNvSpPr>
          <p:nvPr>
            <p:ph type="body" sz="quarter" idx="11" hasCustomPrompt="1"/>
          </p:nvPr>
        </p:nvSpPr>
        <p:spPr>
          <a:xfrm>
            <a:off x="455612" y="762000"/>
            <a:ext cx="3659188" cy="286232"/>
          </a:xfrm>
        </p:spPr>
        <p:txBody>
          <a:bodyPr/>
          <a:lstStyle>
            <a:lvl1pPr marL="0" indent="0">
              <a:buNone/>
              <a:defRPr sz="1000" b="0" spc="300">
                <a:solidFill>
                  <a:schemeClr val="tx1"/>
                </a:solidFill>
                <a:latin typeface="+mn-lt"/>
              </a:defRPr>
            </a:lvl1pPr>
          </a:lstStyle>
          <a:p>
            <a:pPr lvl="0"/>
            <a:r>
              <a:rPr lang="en-US"/>
              <a:t>CLICK TO EDIT MASTER OVERLINE</a:t>
            </a:r>
          </a:p>
        </p:txBody>
      </p:sp>
      <p:sp>
        <p:nvSpPr>
          <p:cNvPr id="4" name="Content Placeholder 3">
            <a:extLst>
              <a:ext uri="{FF2B5EF4-FFF2-40B4-BE49-F238E27FC236}">
                <a16:creationId xmlns:a16="http://schemas.microsoft.com/office/drawing/2014/main" id="{901721E0-D0FE-7A4A-9D5B-C3CC114B1FB7}"/>
              </a:ext>
            </a:extLst>
          </p:cNvPr>
          <p:cNvSpPr>
            <a:spLocks noGrp="1"/>
          </p:cNvSpPr>
          <p:nvPr>
            <p:ph sz="quarter" idx="15"/>
          </p:nvPr>
        </p:nvSpPr>
        <p:spPr>
          <a:xfrm>
            <a:off x="4419600" y="1143000"/>
            <a:ext cx="7465484" cy="4648199"/>
          </a:xfrm>
        </p:spPr>
        <p:txBody>
          <a:bodyPr/>
          <a:lstStyle>
            <a:lvl1pPr marL="342900" indent="-342900">
              <a:spcAft>
                <a:spcPts val="200"/>
              </a:spcAft>
              <a:buFont typeface="Arial" panose="020B0604020202020204" pitchFamily="34" charset="0"/>
              <a:buChar char="•"/>
              <a:defRPr>
                <a:solidFill>
                  <a:schemeClr val="tx1"/>
                </a:solidFill>
              </a:defRPr>
            </a:lvl1pPr>
            <a:lvl2pPr marL="742950" indent="-285750">
              <a:spcAft>
                <a:spcPts val="200"/>
              </a:spcAft>
              <a:buFont typeface="Arial" panose="020B0604020202020204" pitchFamily="34" charset="0"/>
              <a:buChar char="•"/>
              <a:defRPr>
                <a:solidFill>
                  <a:schemeClr val="tx1"/>
                </a:solidFill>
              </a:defRPr>
            </a:lvl2pPr>
            <a:lvl3pPr marL="1143000" indent="-228600">
              <a:spcAft>
                <a:spcPts val="200"/>
              </a:spcAft>
              <a:buFont typeface="Arial" panose="020B0604020202020204" pitchFamily="34" charset="0"/>
              <a:buChar char="•"/>
              <a:defRPr>
                <a:solidFill>
                  <a:schemeClr val="tx1"/>
                </a:solidFill>
              </a:defRPr>
            </a:lvl3pPr>
            <a:lvl4pPr marL="1600200" indent="-228600">
              <a:spcAft>
                <a:spcPts val="200"/>
              </a:spcAft>
              <a:buFont typeface="Arial" panose="020B0604020202020204" pitchFamily="34" charset="0"/>
              <a:buChar char="•"/>
              <a:defRPr>
                <a:solidFill>
                  <a:schemeClr val="tx1"/>
                </a:solidFill>
              </a:defRPr>
            </a:lvl4pPr>
            <a:lvl5pPr marL="2057400" indent="-228600">
              <a:spcAft>
                <a:spcPts val="200"/>
              </a:spcAft>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18C374F-9429-3D4C-9254-A79950ECFA1E}"/>
              </a:ext>
            </a:extLst>
          </p:cNvPr>
          <p:cNvSpPr>
            <a:spLocks noGrp="1"/>
          </p:cNvSpPr>
          <p:nvPr>
            <p:ph type="sldNum" sz="quarter" idx="10"/>
          </p:nvPr>
        </p:nvSpPr>
        <p:spPr>
          <a:xfrm>
            <a:off x="9040284" y="6233213"/>
            <a:ext cx="2844800" cy="365125"/>
          </a:xfrm>
        </p:spPr>
        <p:txBody>
          <a:bodyPr/>
          <a:lstStyle>
            <a:lvl1pPr algn="r" eaLnBrk="1" hangingPunct="1">
              <a:lnSpc>
                <a:spcPct val="100000"/>
              </a:lnSpc>
              <a:spcBef>
                <a:spcPct val="0"/>
              </a:spcBef>
              <a:defRPr>
                <a:latin typeface="+mn-lt"/>
              </a:defRPr>
            </a:lvl1pPr>
          </a:lstStyle>
          <a:p>
            <a:pPr>
              <a:defRPr/>
            </a:pPr>
            <a:fld id="{A8BA57A7-37C2-4381-B651-A52D0E09B8D6}" type="slidenum">
              <a:rPr lang="en-US" smtClean="0"/>
              <a:pPr>
                <a:defRPr/>
              </a:pPr>
              <a:t>‹#›</a:t>
            </a:fld>
            <a:endParaRPr lang="en-US"/>
          </a:p>
        </p:txBody>
      </p:sp>
    </p:spTree>
    <p:extLst>
      <p:ext uri="{BB962C8B-B14F-4D97-AF65-F5344CB8AC3E}">
        <p14:creationId xmlns:p14="http://schemas.microsoft.com/office/powerpoint/2010/main" val="1431911856"/>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ey_Numbers_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084" y="1143000"/>
            <a:ext cx="11277600" cy="584775"/>
          </a:xfrm>
        </p:spPr>
        <p:txBody>
          <a:bodyPr anchor="t">
            <a:spAutoFit/>
          </a:bodyPr>
          <a:lstStyle>
            <a:lvl1pPr>
              <a:lnSpc>
                <a:spcPct val="100000"/>
              </a:lnSpc>
              <a:defRPr sz="3200">
                <a:solidFill>
                  <a:schemeClr val="tx1"/>
                </a:solidFill>
                <a:latin typeface="+mj-lt"/>
              </a:defRPr>
            </a:lvl1pPr>
          </a:lstStyle>
          <a:p>
            <a:r>
              <a:rPr lang="en-US"/>
              <a:t>Click to edit Master title style</a:t>
            </a:r>
          </a:p>
        </p:txBody>
      </p:sp>
      <p:sp>
        <p:nvSpPr>
          <p:cNvPr id="4" name="Slide Number Placeholder 5"/>
          <p:cNvSpPr>
            <a:spLocks noGrp="1"/>
          </p:cNvSpPr>
          <p:nvPr>
            <p:ph type="sldNum" sz="quarter" idx="10"/>
          </p:nvPr>
        </p:nvSpPr>
        <p:spPr/>
        <p:txBody>
          <a:bodyPr/>
          <a:lstStyle>
            <a:lvl1pPr algn="r" eaLnBrk="1" hangingPunct="1">
              <a:lnSpc>
                <a:spcPct val="100000"/>
              </a:lnSpc>
              <a:spcBef>
                <a:spcPct val="0"/>
              </a:spcBef>
              <a:defRPr>
                <a:solidFill>
                  <a:schemeClr val="tx1"/>
                </a:solidFill>
                <a:latin typeface="+mn-lt"/>
              </a:defRPr>
            </a:lvl1pPr>
          </a:lstStyle>
          <a:p>
            <a:pPr>
              <a:defRPr/>
            </a:pPr>
            <a:fld id="{A8BA57A7-37C2-4381-B651-A52D0E09B8D6}" type="slidenum">
              <a:rPr lang="en-US" smtClean="0"/>
              <a:pPr>
                <a:defRPr/>
              </a:pPr>
              <a:t>‹#›</a:t>
            </a:fld>
            <a:endParaRPr lang="en-US"/>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1"/>
                </a:solidFill>
                <a:latin typeface="+mn-lt"/>
              </a:defRPr>
            </a:lvl1pPr>
          </a:lstStyle>
          <a:p>
            <a:pPr lvl="0"/>
            <a:r>
              <a:rPr lang="en-US"/>
              <a:t>CLICK TO EDIT MASTER OVERLINE</a:t>
            </a:r>
          </a:p>
        </p:txBody>
      </p:sp>
      <p:sp>
        <p:nvSpPr>
          <p:cNvPr id="8" name="Subtitle 2">
            <a:extLst>
              <a:ext uri="{FF2B5EF4-FFF2-40B4-BE49-F238E27FC236}">
                <a16:creationId xmlns:a16="http://schemas.microsoft.com/office/drawing/2014/main" id="{189C88A7-EC06-ED4C-883A-501A6F91E597}"/>
              </a:ext>
            </a:extLst>
          </p:cNvPr>
          <p:cNvSpPr>
            <a:spLocks noGrp="1"/>
          </p:cNvSpPr>
          <p:nvPr>
            <p:ph type="subTitle" idx="1" hasCustomPrompt="1"/>
          </p:nvPr>
        </p:nvSpPr>
        <p:spPr>
          <a:xfrm>
            <a:off x="459031" y="2057400"/>
            <a:ext cx="2468880" cy="987552"/>
          </a:xfrm>
        </p:spPr>
        <p:txBody>
          <a:bodyPr wrap="square" anchor="ctr" anchorCtr="0">
            <a:spAutoFit/>
          </a:bodyPr>
          <a:lstStyle>
            <a:lvl1pPr marL="0" indent="0" algn="ctr">
              <a:lnSpc>
                <a:spcPct val="90000"/>
              </a:lnSpc>
              <a:buNone/>
              <a:defRPr sz="6600" b="1"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0+</a:t>
            </a:r>
          </a:p>
        </p:txBody>
      </p:sp>
      <p:sp>
        <p:nvSpPr>
          <p:cNvPr id="9" name="Text Placeholder 5">
            <a:extLst>
              <a:ext uri="{FF2B5EF4-FFF2-40B4-BE49-F238E27FC236}">
                <a16:creationId xmlns:a16="http://schemas.microsoft.com/office/drawing/2014/main" id="{929CE896-F2AB-C44D-BB6D-3BBFC89DF148}"/>
              </a:ext>
            </a:extLst>
          </p:cNvPr>
          <p:cNvSpPr>
            <a:spLocks noGrp="1"/>
          </p:cNvSpPr>
          <p:nvPr>
            <p:ph type="body" sz="quarter" idx="12" hasCustomPrompt="1"/>
          </p:nvPr>
        </p:nvSpPr>
        <p:spPr>
          <a:xfrm>
            <a:off x="459031" y="3047945"/>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2" name="Text Placeholder 5">
            <a:extLst>
              <a:ext uri="{FF2B5EF4-FFF2-40B4-BE49-F238E27FC236}">
                <a16:creationId xmlns:a16="http://schemas.microsoft.com/office/drawing/2014/main" id="{31F35DEA-2AAD-384F-9572-77B8EB201C55}"/>
              </a:ext>
            </a:extLst>
          </p:cNvPr>
          <p:cNvSpPr>
            <a:spLocks noGrp="1"/>
          </p:cNvSpPr>
          <p:nvPr>
            <p:ph type="body" sz="quarter" idx="13" hasCustomPrompt="1"/>
          </p:nvPr>
        </p:nvSpPr>
        <p:spPr>
          <a:xfrm>
            <a:off x="3390162" y="305966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3" name="Text Placeholder 5">
            <a:extLst>
              <a:ext uri="{FF2B5EF4-FFF2-40B4-BE49-F238E27FC236}">
                <a16:creationId xmlns:a16="http://schemas.microsoft.com/office/drawing/2014/main" id="{9EDF64E8-8E59-6C46-B8F1-3F7582691CF1}"/>
              </a:ext>
            </a:extLst>
          </p:cNvPr>
          <p:cNvSpPr>
            <a:spLocks noGrp="1"/>
          </p:cNvSpPr>
          <p:nvPr>
            <p:ph type="body" sz="quarter" idx="14" hasCustomPrompt="1"/>
          </p:nvPr>
        </p:nvSpPr>
        <p:spPr>
          <a:xfrm>
            <a:off x="6325326" y="3047945"/>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4" name="Text Placeholder 5">
            <a:extLst>
              <a:ext uri="{FF2B5EF4-FFF2-40B4-BE49-F238E27FC236}">
                <a16:creationId xmlns:a16="http://schemas.microsoft.com/office/drawing/2014/main" id="{B7100381-1080-2F46-BB8C-25F88EBCE92C}"/>
              </a:ext>
            </a:extLst>
          </p:cNvPr>
          <p:cNvSpPr>
            <a:spLocks noGrp="1"/>
          </p:cNvSpPr>
          <p:nvPr>
            <p:ph type="body" sz="quarter" idx="15" hasCustomPrompt="1"/>
          </p:nvPr>
        </p:nvSpPr>
        <p:spPr>
          <a:xfrm>
            <a:off x="9267117" y="3047945"/>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7" name="Text Placeholder 16">
            <a:extLst>
              <a:ext uri="{FF2B5EF4-FFF2-40B4-BE49-F238E27FC236}">
                <a16:creationId xmlns:a16="http://schemas.microsoft.com/office/drawing/2014/main" id="{4DA92E9E-65C2-E948-AC97-C4756BA8F591}"/>
              </a:ext>
            </a:extLst>
          </p:cNvPr>
          <p:cNvSpPr>
            <a:spLocks noGrp="1"/>
          </p:cNvSpPr>
          <p:nvPr>
            <p:ph type="body" sz="quarter" idx="16" hasCustomPrompt="1"/>
          </p:nvPr>
        </p:nvSpPr>
        <p:spPr>
          <a:xfrm>
            <a:off x="3393955" y="2057400"/>
            <a:ext cx="2468880" cy="987552"/>
          </a:xfrm>
        </p:spPr>
        <p:txBody>
          <a:bodyPr/>
          <a:lstStyle>
            <a:lvl1pPr marL="0" indent="0" algn="ctr" defTabSz="457200" rtl="0" eaLnBrk="0" fontAlgn="base" hangingPunct="0">
              <a:lnSpc>
                <a:spcPct val="90000"/>
              </a:lnSpc>
              <a:spcBef>
                <a:spcPct val="20000"/>
              </a:spcBef>
              <a:spcAft>
                <a:spcPct val="0"/>
              </a:spcAft>
              <a:buClr>
                <a:srgbClr val="20558A"/>
              </a:buClr>
              <a:buFont typeface="Arial" pitchFamily="34" charset="0"/>
              <a:buNone/>
              <a:defRPr lang="en-US" sz="6600" b="1" kern="1200" baseline="0" dirty="0">
                <a:solidFill>
                  <a:schemeClr val="tx2"/>
                </a:solidFill>
                <a:latin typeface="+mj-lt"/>
                <a:ea typeface="Arial" charset="0"/>
                <a:cs typeface="Arial" charset="0"/>
              </a:defRPr>
            </a:lvl1pPr>
          </a:lstStyle>
          <a:p>
            <a:pPr lvl="0"/>
            <a:r>
              <a:rPr lang="en-US"/>
              <a:t>0+</a:t>
            </a:r>
          </a:p>
        </p:txBody>
      </p:sp>
      <p:sp>
        <p:nvSpPr>
          <p:cNvPr id="18" name="Text Placeholder 16">
            <a:extLst>
              <a:ext uri="{FF2B5EF4-FFF2-40B4-BE49-F238E27FC236}">
                <a16:creationId xmlns:a16="http://schemas.microsoft.com/office/drawing/2014/main" id="{EC4B0BA3-4B8C-0E45-8797-811B45F2F05E}"/>
              </a:ext>
            </a:extLst>
          </p:cNvPr>
          <p:cNvSpPr>
            <a:spLocks noGrp="1"/>
          </p:cNvSpPr>
          <p:nvPr>
            <p:ph type="body" sz="quarter" idx="17" hasCustomPrompt="1"/>
          </p:nvPr>
        </p:nvSpPr>
        <p:spPr>
          <a:xfrm>
            <a:off x="6328879" y="2057400"/>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19" name="Text Placeholder 16">
            <a:extLst>
              <a:ext uri="{FF2B5EF4-FFF2-40B4-BE49-F238E27FC236}">
                <a16:creationId xmlns:a16="http://schemas.microsoft.com/office/drawing/2014/main" id="{F15EDB4B-FE84-B447-BB29-8DE1E2E42BCB}"/>
              </a:ext>
            </a:extLst>
          </p:cNvPr>
          <p:cNvSpPr>
            <a:spLocks noGrp="1"/>
          </p:cNvSpPr>
          <p:nvPr>
            <p:ph type="body" sz="quarter" idx="18" hasCustomPrompt="1"/>
          </p:nvPr>
        </p:nvSpPr>
        <p:spPr>
          <a:xfrm>
            <a:off x="9263804" y="2057400"/>
            <a:ext cx="2468880" cy="987552"/>
          </a:xfrm>
        </p:spPr>
        <p:txBody>
          <a:bodyPr/>
          <a:lstStyle>
            <a:lvl1pPr marL="0" indent="0" algn="ctr">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0" name="Text Placeholder 5">
            <a:extLst>
              <a:ext uri="{FF2B5EF4-FFF2-40B4-BE49-F238E27FC236}">
                <a16:creationId xmlns:a16="http://schemas.microsoft.com/office/drawing/2014/main" id="{A4539B89-1DAF-AB46-8340-DF471387C22F}"/>
              </a:ext>
            </a:extLst>
          </p:cNvPr>
          <p:cNvSpPr>
            <a:spLocks noGrp="1"/>
          </p:cNvSpPr>
          <p:nvPr>
            <p:ph type="body" sz="quarter" idx="19" hasCustomPrompt="1"/>
          </p:nvPr>
        </p:nvSpPr>
        <p:spPr>
          <a:xfrm>
            <a:off x="9263804" y="526105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1" name="Text Placeholder 16">
            <a:extLst>
              <a:ext uri="{FF2B5EF4-FFF2-40B4-BE49-F238E27FC236}">
                <a16:creationId xmlns:a16="http://schemas.microsoft.com/office/drawing/2014/main" id="{D2B43381-D200-6046-800B-A264A550C973}"/>
              </a:ext>
            </a:extLst>
          </p:cNvPr>
          <p:cNvSpPr>
            <a:spLocks noGrp="1"/>
          </p:cNvSpPr>
          <p:nvPr>
            <p:ph type="body" sz="quarter" idx="20" hasCustomPrompt="1"/>
          </p:nvPr>
        </p:nvSpPr>
        <p:spPr>
          <a:xfrm>
            <a:off x="9260491" y="4270513"/>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2" name="Text Placeholder 5">
            <a:extLst>
              <a:ext uri="{FF2B5EF4-FFF2-40B4-BE49-F238E27FC236}">
                <a16:creationId xmlns:a16="http://schemas.microsoft.com/office/drawing/2014/main" id="{DCB05646-82E6-7F46-B003-88F419CC0E33}"/>
              </a:ext>
            </a:extLst>
          </p:cNvPr>
          <p:cNvSpPr>
            <a:spLocks noGrp="1"/>
          </p:cNvSpPr>
          <p:nvPr>
            <p:ph type="body" sz="quarter" idx="21" hasCustomPrompt="1"/>
          </p:nvPr>
        </p:nvSpPr>
        <p:spPr>
          <a:xfrm>
            <a:off x="6322013" y="526105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3" name="Text Placeholder 16">
            <a:extLst>
              <a:ext uri="{FF2B5EF4-FFF2-40B4-BE49-F238E27FC236}">
                <a16:creationId xmlns:a16="http://schemas.microsoft.com/office/drawing/2014/main" id="{B8259AA5-5898-5545-B6FB-4F74771FE1EE}"/>
              </a:ext>
            </a:extLst>
          </p:cNvPr>
          <p:cNvSpPr>
            <a:spLocks noGrp="1"/>
          </p:cNvSpPr>
          <p:nvPr>
            <p:ph type="body" sz="quarter" idx="22" hasCustomPrompt="1"/>
          </p:nvPr>
        </p:nvSpPr>
        <p:spPr>
          <a:xfrm>
            <a:off x="6325326" y="4270513"/>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4" name="Text Placeholder 5">
            <a:extLst>
              <a:ext uri="{FF2B5EF4-FFF2-40B4-BE49-F238E27FC236}">
                <a16:creationId xmlns:a16="http://schemas.microsoft.com/office/drawing/2014/main" id="{BA34B3EE-B0F7-6344-851D-F4CE02C04C16}"/>
              </a:ext>
            </a:extLst>
          </p:cNvPr>
          <p:cNvSpPr>
            <a:spLocks noGrp="1"/>
          </p:cNvSpPr>
          <p:nvPr>
            <p:ph type="body" sz="quarter" idx="23" hasCustomPrompt="1"/>
          </p:nvPr>
        </p:nvSpPr>
        <p:spPr>
          <a:xfrm>
            <a:off x="3390162" y="5272526"/>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5" name="Text Placeholder 16">
            <a:extLst>
              <a:ext uri="{FF2B5EF4-FFF2-40B4-BE49-F238E27FC236}">
                <a16:creationId xmlns:a16="http://schemas.microsoft.com/office/drawing/2014/main" id="{8B956551-2183-6741-9D82-BBD3CEDE64F2}"/>
              </a:ext>
            </a:extLst>
          </p:cNvPr>
          <p:cNvSpPr>
            <a:spLocks noGrp="1"/>
          </p:cNvSpPr>
          <p:nvPr>
            <p:ph type="body" sz="quarter" idx="24" hasCustomPrompt="1"/>
          </p:nvPr>
        </p:nvSpPr>
        <p:spPr>
          <a:xfrm>
            <a:off x="3390162" y="4270513"/>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6" name="Text Placeholder 5">
            <a:extLst>
              <a:ext uri="{FF2B5EF4-FFF2-40B4-BE49-F238E27FC236}">
                <a16:creationId xmlns:a16="http://schemas.microsoft.com/office/drawing/2014/main" id="{4C2BD344-C253-904D-A90E-7D874B604502}"/>
              </a:ext>
            </a:extLst>
          </p:cNvPr>
          <p:cNvSpPr>
            <a:spLocks noGrp="1"/>
          </p:cNvSpPr>
          <p:nvPr>
            <p:ph type="body" sz="quarter" idx="25" hasCustomPrompt="1"/>
          </p:nvPr>
        </p:nvSpPr>
        <p:spPr>
          <a:xfrm>
            <a:off x="458311" y="526105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7" name="Text Placeholder 16">
            <a:extLst>
              <a:ext uri="{FF2B5EF4-FFF2-40B4-BE49-F238E27FC236}">
                <a16:creationId xmlns:a16="http://schemas.microsoft.com/office/drawing/2014/main" id="{7CC9B06F-1F92-7D48-A843-AEEA592214A0}"/>
              </a:ext>
            </a:extLst>
          </p:cNvPr>
          <p:cNvSpPr>
            <a:spLocks noGrp="1"/>
          </p:cNvSpPr>
          <p:nvPr>
            <p:ph type="body" sz="quarter" idx="26" hasCustomPrompt="1"/>
          </p:nvPr>
        </p:nvSpPr>
        <p:spPr>
          <a:xfrm>
            <a:off x="454998" y="4270513"/>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Tree>
    <p:extLst>
      <p:ext uri="{BB962C8B-B14F-4D97-AF65-F5344CB8AC3E}">
        <p14:creationId xmlns:p14="http://schemas.microsoft.com/office/powerpoint/2010/main" val="3706888507"/>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eature_Imag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331820-6113-2049-9FC1-25264A7B1F32}"/>
              </a:ext>
            </a:extLst>
          </p:cNvPr>
          <p:cNvSpPr/>
          <p:nvPr userDrawn="1"/>
        </p:nvSpPr>
        <p:spPr>
          <a:xfrm>
            <a:off x="1" y="0"/>
            <a:ext cx="12192000" cy="6858000"/>
          </a:xfrm>
          <a:prstGeom prst="rect">
            <a:avLst/>
          </a:prstGeom>
          <a:gradFill>
            <a:gsLst>
              <a:gs pos="32000">
                <a:schemeClr val="tx2"/>
              </a:gs>
              <a:gs pos="95000">
                <a:schemeClr val="tx2">
                  <a:lumMod val="92000"/>
                  <a:lumOff val="8000"/>
                  <a:alpha val="28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5084" y="1217929"/>
            <a:ext cx="7699248" cy="1175706"/>
          </a:xfrm>
        </p:spPr>
        <p:txBody>
          <a:bodyPr>
            <a:spAutoFit/>
          </a:bodyPr>
          <a:lstStyle>
            <a:lvl1pPr>
              <a:defRPr sz="4400">
                <a:solidFill>
                  <a:schemeClr val="bg1"/>
                </a:solidFill>
              </a:defRPr>
            </a:lvl1pPr>
          </a:lstStyle>
          <a:p>
            <a:r>
              <a:rPr lang="en-US"/>
              <a:t>Click to edit feature text style</a:t>
            </a:r>
          </a:p>
        </p:txBody>
      </p:sp>
      <p:sp>
        <p:nvSpPr>
          <p:cNvPr id="3" name="Slide Number Placeholder 2"/>
          <p:cNvSpPr>
            <a:spLocks noGrp="1"/>
          </p:cNvSpPr>
          <p:nvPr>
            <p:ph type="sldNum" sz="quarter" idx="10"/>
          </p:nvPr>
        </p:nvSpPr>
        <p:spPr>
          <a:xfrm>
            <a:off x="9067800" y="6278560"/>
            <a:ext cx="2844800" cy="365125"/>
          </a:xfrm>
        </p:spPr>
        <p:txBody>
          <a:bodyPr/>
          <a:lstStyle/>
          <a:p>
            <a:pPr>
              <a:defRPr/>
            </a:pPr>
            <a:r>
              <a:rPr lang="en-US"/>
              <a:t>          </a:t>
            </a:r>
            <a:fld id="{0DA216C3-D661-4614-8E98-242A362C0AC8}" type="slidenum">
              <a:rPr lang="en-US" smtClean="0">
                <a:solidFill>
                  <a:schemeClr val="bg1"/>
                </a:solidFill>
              </a:rPr>
              <a:pPr>
                <a:defRPr/>
              </a:pPr>
              <a:t>‹#›</a:t>
            </a:fld>
            <a:endParaRPr lang="en-US">
              <a:solidFill>
                <a:schemeClr val="bg1"/>
              </a:solidFill>
            </a:endParaRPr>
          </a:p>
        </p:txBody>
      </p:sp>
      <p:sp>
        <p:nvSpPr>
          <p:cNvPr id="8" name="Content Placeholder 2">
            <a:extLst>
              <a:ext uri="{FF2B5EF4-FFF2-40B4-BE49-F238E27FC236}">
                <a16:creationId xmlns:a16="http://schemas.microsoft.com/office/drawing/2014/main" id="{F7267476-2B2F-C944-BBDE-9C4BAD2E8FF1}"/>
              </a:ext>
            </a:extLst>
          </p:cNvPr>
          <p:cNvSpPr>
            <a:spLocks noGrp="1"/>
          </p:cNvSpPr>
          <p:nvPr>
            <p:ph sz="half" idx="1" hasCustomPrompt="1"/>
          </p:nvPr>
        </p:nvSpPr>
        <p:spPr>
          <a:xfrm>
            <a:off x="455877" y="2620960"/>
            <a:ext cx="7699248" cy="3657600"/>
          </a:xfrm>
        </p:spPr>
        <p:txBody>
          <a:bodyPr/>
          <a:lstStyle>
            <a:lvl1pPr marL="0" indent="0">
              <a:lnSpc>
                <a:spcPct val="100000"/>
              </a:lnSpc>
              <a:buClr>
                <a:schemeClr val="bg1"/>
              </a:buClr>
              <a:buNone/>
              <a:defRPr sz="2000">
                <a:solidFill>
                  <a:schemeClr val="bg1"/>
                </a:solidFill>
              </a:defRPr>
            </a:lvl1pPr>
            <a:lvl2pPr>
              <a:lnSpc>
                <a:spcPct val="100000"/>
              </a:lnSpc>
              <a:buClr>
                <a:schemeClr val="bg1"/>
              </a:buClr>
              <a:defRPr sz="2000">
                <a:solidFill>
                  <a:schemeClr val="bg1"/>
                </a:solidFill>
              </a:defRPr>
            </a:lvl2pPr>
            <a:lvl3pPr>
              <a:lnSpc>
                <a:spcPct val="100000"/>
              </a:lnSpc>
              <a:buClr>
                <a:schemeClr val="bg1"/>
              </a:buClr>
              <a:defRPr sz="1800">
                <a:solidFill>
                  <a:schemeClr val="bg1"/>
                </a:solidFill>
              </a:defRPr>
            </a:lvl3pPr>
            <a:lvl4pPr>
              <a:lnSpc>
                <a:spcPct val="100000"/>
              </a:lnSpc>
              <a:buClr>
                <a:schemeClr val="bg1"/>
              </a:buClr>
              <a:defRPr sz="1600">
                <a:solidFill>
                  <a:schemeClr val="bg1"/>
                </a:solidFill>
              </a:defRPr>
            </a:lvl4pPr>
            <a:lvl5pPr>
              <a:lnSpc>
                <a:spcPct val="100000"/>
              </a:lnSpc>
              <a:buClr>
                <a:schemeClr val="bg1"/>
              </a:buClr>
              <a:defRPr sz="1400">
                <a:solidFill>
                  <a:schemeClr val="bg1"/>
                </a:solidFill>
              </a:defRPr>
            </a:lvl5pPr>
            <a:lvl6pPr>
              <a:defRPr sz="1800"/>
            </a:lvl6pPr>
            <a:lvl7pPr>
              <a:defRPr sz="1800"/>
            </a:lvl7pPr>
            <a:lvl8pPr>
              <a:defRPr sz="1800"/>
            </a:lvl8pPr>
            <a:lvl9pPr>
              <a:defRPr sz="1800"/>
            </a:lvl9pPr>
          </a:lstStyle>
          <a:p>
            <a:pPr lvl="0"/>
            <a:r>
              <a:rPr lang="en-US"/>
              <a:t>Content</a:t>
            </a:r>
          </a:p>
        </p:txBody>
      </p:sp>
    </p:spTree>
    <p:extLst>
      <p:ext uri="{BB962C8B-B14F-4D97-AF65-F5344CB8AC3E}">
        <p14:creationId xmlns:p14="http://schemas.microsoft.com/office/powerpoint/2010/main" val="622650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_Content_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5877" y="1905003"/>
            <a:ext cx="5538523" cy="3856037"/>
          </a:xfrm>
        </p:spPr>
        <p:txBody>
          <a:bodyPr/>
          <a:lstStyle>
            <a:lvl1pPr marL="342900" indent="-342900">
              <a:lnSpc>
                <a:spcPct val="100000"/>
              </a:lnSpc>
              <a:buClr>
                <a:schemeClr val="tx2"/>
              </a:buClr>
              <a:buFont typeface="Arial" panose="020B0604020202020204" pitchFamily="34" charset="0"/>
              <a:buChar char="•"/>
              <a:defRPr sz="2400"/>
            </a:lvl1pPr>
            <a:lvl2pPr marL="742950" indent="-285750">
              <a:lnSpc>
                <a:spcPct val="100000"/>
              </a:lnSpc>
              <a:buClr>
                <a:schemeClr val="tx2"/>
              </a:buClr>
              <a:buFont typeface="Arial" panose="020B0604020202020204" pitchFamily="34" charset="0"/>
              <a:buChar char="•"/>
              <a:defRPr sz="2000"/>
            </a:lvl2pPr>
            <a:lvl3pPr marL="1143000" indent="-228600">
              <a:lnSpc>
                <a:spcPct val="100000"/>
              </a:lnSpc>
              <a:buClr>
                <a:schemeClr val="tx2"/>
              </a:buClr>
              <a:buFont typeface="Arial" panose="020B0604020202020204" pitchFamily="34" charset="0"/>
              <a:buChar char="•"/>
              <a:defRPr sz="1800"/>
            </a:lvl3pPr>
            <a:lvl4pPr marL="1600200" indent="-228600">
              <a:lnSpc>
                <a:spcPct val="100000"/>
              </a:lnSpc>
              <a:buClr>
                <a:schemeClr val="tx2"/>
              </a:buClr>
              <a:buFont typeface="Arial" panose="020B0604020202020204" pitchFamily="34" charset="0"/>
              <a:buChar char="•"/>
              <a:defRPr sz="1600"/>
            </a:lvl4pPr>
            <a:lvl5pPr marL="2057400" indent="-228600">
              <a:lnSpc>
                <a:spcPct val="100000"/>
              </a:lnSpc>
              <a:buClr>
                <a:schemeClr val="tx2"/>
              </a:buClr>
              <a:buFont typeface="Arial" panose="020B0604020202020204" pitchFamily="34"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2" y="1905001"/>
            <a:ext cx="5535809" cy="3856036"/>
          </a:xfrm>
        </p:spPr>
        <p:txBody>
          <a:bodyPr/>
          <a:lstStyle>
            <a:lvl1pPr marL="342900" indent="-342900">
              <a:buClr>
                <a:schemeClr val="tx2"/>
              </a:buClr>
              <a:buFont typeface="Arial" panose="020B0604020202020204" pitchFamily="34" charset="0"/>
              <a:buChar char="•"/>
              <a:defRPr sz="2400"/>
            </a:lvl1pPr>
            <a:lvl2pPr marL="742950" indent="-285750">
              <a:buClr>
                <a:schemeClr val="tx2"/>
              </a:buClr>
              <a:buFont typeface="Arial" panose="020B0604020202020204" pitchFamily="34" charset="0"/>
              <a:buChar char="•"/>
              <a:defRPr sz="2000"/>
            </a:lvl2pPr>
            <a:lvl3pPr marL="1143000" indent="-228600">
              <a:buClr>
                <a:schemeClr val="tx2"/>
              </a:buClr>
              <a:buFont typeface="Arial" panose="020B0604020202020204" pitchFamily="34" charset="0"/>
              <a:buChar char="•"/>
              <a:defRPr sz="1800"/>
            </a:lvl3pPr>
            <a:lvl4pPr marL="1600200" indent="-228600">
              <a:buClr>
                <a:schemeClr val="tx2"/>
              </a:buClr>
              <a:buFont typeface="Arial" panose="020B0604020202020204" pitchFamily="34" charset="0"/>
              <a:buChar char="•"/>
              <a:defRPr sz="1600"/>
            </a:lvl4pPr>
            <a:lvl5pPr marL="2057400" indent="-228600">
              <a:buClr>
                <a:schemeClr val="tx2"/>
              </a:buClr>
              <a:buFont typeface="Arial" panose="020B0604020202020204" pitchFamily="34"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eaLnBrk="1" hangingPunct="1">
              <a:lnSpc>
                <a:spcPct val="100000"/>
              </a:lnSpc>
              <a:spcBef>
                <a:spcPct val="0"/>
              </a:spcBef>
              <a:defRPr>
                <a:latin typeface="+mn-lt"/>
              </a:defRPr>
            </a:lvl1pPr>
          </a:lstStyle>
          <a:p>
            <a:pPr>
              <a:defRPr/>
            </a:pPr>
            <a:fld id="{39195889-7BF9-4B02-A91C-3DE3CE628928}" type="slidenum">
              <a:rPr lang="en-US" smtClean="0"/>
              <a:pPr>
                <a:defRPr/>
              </a:pPr>
              <a:t>‹#›</a:t>
            </a:fld>
            <a:endParaRPr lang="en-US"/>
          </a:p>
        </p:txBody>
      </p:sp>
      <p:sp>
        <p:nvSpPr>
          <p:cNvPr id="6" name="Title 1">
            <a:extLst>
              <a:ext uri="{FF2B5EF4-FFF2-40B4-BE49-F238E27FC236}">
                <a16:creationId xmlns:a16="http://schemas.microsoft.com/office/drawing/2014/main" id="{4C1945CD-F086-FB4C-94A9-3C06F7109643}"/>
              </a:ext>
            </a:extLst>
          </p:cNvPr>
          <p:cNvSpPr>
            <a:spLocks noGrp="1"/>
          </p:cNvSpPr>
          <p:nvPr>
            <p:ph type="title"/>
          </p:nvPr>
        </p:nvSpPr>
        <p:spPr>
          <a:xfrm>
            <a:off x="455084" y="1143000"/>
            <a:ext cx="11277600" cy="523220"/>
          </a:xfrm>
        </p:spPr>
        <p:txBody>
          <a:bodyPr anchor="t">
            <a:spAutoFit/>
          </a:bodyPr>
          <a:lstStyle>
            <a:lvl1pPr>
              <a:lnSpc>
                <a:spcPct val="100000"/>
              </a:lnSpc>
              <a:defRPr sz="280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68D8D745-9CEA-4A41-B535-E220F614FDCB}"/>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2"/>
                </a:solidFill>
                <a:latin typeface="+mn-lt"/>
              </a:defRPr>
            </a:lvl1pPr>
          </a:lstStyle>
          <a:p>
            <a:pPr lvl="0"/>
            <a:r>
              <a:rPr lang="en-US"/>
              <a:t>CLICK TO EDIT MASTER OVERLINE</a:t>
            </a:r>
          </a:p>
        </p:txBody>
      </p:sp>
    </p:spTree>
    <p:extLst>
      <p:ext uri="{BB962C8B-B14F-4D97-AF65-F5344CB8AC3E}">
        <p14:creationId xmlns:p14="http://schemas.microsoft.com/office/powerpoint/2010/main" val="3675774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_Only_White">
    <p:spTree>
      <p:nvGrpSpPr>
        <p:cNvPr id="1" name=""/>
        <p:cNvGrpSpPr/>
        <p:nvPr/>
      </p:nvGrpSpPr>
      <p:grpSpPr>
        <a:xfrm>
          <a:off x="0" y="0"/>
          <a:ext cx="0" cy="0"/>
          <a:chOff x="0" y="0"/>
          <a:chExt cx="0" cy="0"/>
        </a:xfrm>
      </p:grpSpPr>
      <p:sp>
        <p:nvSpPr>
          <p:cNvPr id="3" name="Slide Number Placeholder 4"/>
          <p:cNvSpPr>
            <a:spLocks noGrp="1"/>
          </p:cNvSpPr>
          <p:nvPr>
            <p:ph type="sldNum" sz="quarter" idx="10"/>
          </p:nvPr>
        </p:nvSpPr>
        <p:spPr/>
        <p:txBody>
          <a:bodyPr/>
          <a:lstStyle>
            <a:lvl1pPr eaLnBrk="1" hangingPunct="1">
              <a:lnSpc>
                <a:spcPct val="100000"/>
              </a:lnSpc>
              <a:spcBef>
                <a:spcPct val="0"/>
              </a:spcBef>
              <a:defRPr>
                <a:latin typeface="+mn-lt"/>
              </a:defRPr>
            </a:lvl1pPr>
          </a:lstStyle>
          <a:p>
            <a:pPr>
              <a:defRPr/>
            </a:pPr>
            <a:fld id="{4FA4327D-BD8F-46D6-94E3-460AD0C71C24}" type="slidenum">
              <a:rPr lang="en-US" smtClean="0"/>
              <a:pPr>
                <a:defRPr/>
              </a:pPr>
              <a:t>‹#›</a:t>
            </a:fld>
            <a:endParaRPr lang="en-US"/>
          </a:p>
        </p:txBody>
      </p:sp>
      <p:sp>
        <p:nvSpPr>
          <p:cNvPr id="4" name="Title 1">
            <a:extLst>
              <a:ext uri="{FF2B5EF4-FFF2-40B4-BE49-F238E27FC236}">
                <a16:creationId xmlns:a16="http://schemas.microsoft.com/office/drawing/2014/main" id="{BE8B0340-49EB-7F48-A498-B529712BF333}"/>
              </a:ext>
            </a:extLst>
          </p:cNvPr>
          <p:cNvSpPr>
            <a:spLocks noGrp="1"/>
          </p:cNvSpPr>
          <p:nvPr>
            <p:ph type="title"/>
          </p:nvPr>
        </p:nvSpPr>
        <p:spPr>
          <a:xfrm>
            <a:off x="455084" y="1143000"/>
            <a:ext cx="11277600" cy="523220"/>
          </a:xfrm>
        </p:spPr>
        <p:txBody>
          <a:bodyPr anchor="t">
            <a:spAutoFit/>
          </a:bodyPr>
          <a:lstStyle>
            <a:lvl1pPr>
              <a:lnSpc>
                <a:spcPct val="100000"/>
              </a:lnSpc>
              <a:defRPr sz="2800">
                <a:latin typeface="+mj-lt"/>
              </a:defRPr>
            </a:lvl1pPr>
          </a:lstStyle>
          <a:p>
            <a:r>
              <a:rPr lang="en-US"/>
              <a:t>Click to edit Master title style</a:t>
            </a:r>
          </a:p>
        </p:txBody>
      </p:sp>
      <p:sp>
        <p:nvSpPr>
          <p:cNvPr id="5" name="Text Placeholder 6">
            <a:extLst>
              <a:ext uri="{FF2B5EF4-FFF2-40B4-BE49-F238E27FC236}">
                <a16:creationId xmlns:a16="http://schemas.microsoft.com/office/drawing/2014/main" id="{540D5B48-F511-D84A-BBEA-12099EBFF12B}"/>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2"/>
                </a:solidFill>
                <a:latin typeface="+mn-lt"/>
              </a:defRPr>
            </a:lvl1pPr>
          </a:lstStyle>
          <a:p>
            <a:pPr lvl="0"/>
            <a:r>
              <a:rPr lang="en-US"/>
              <a:t>CLICK TO EDIT MASTER OVERLINE</a:t>
            </a:r>
          </a:p>
        </p:txBody>
      </p:sp>
    </p:spTree>
    <p:extLst>
      <p:ext uri="{BB962C8B-B14F-4D97-AF65-F5344CB8AC3E}">
        <p14:creationId xmlns:p14="http://schemas.microsoft.com/office/powerpoint/2010/main" val="172330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eaLnBrk="1" hangingPunct="1">
              <a:lnSpc>
                <a:spcPct val="100000"/>
              </a:lnSpc>
              <a:spcBef>
                <a:spcPct val="0"/>
              </a:spcBef>
              <a:defRPr>
                <a:latin typeface="Arial" charset="0"/>
                <a:ea typeface="Arial" charset="0"/>
                <a:cs typeface="Arial" charset="0"/>
              </a:defRPr>
            </a:lvl1pPr>
          </a:lstStyle>
          <a:p>
            <a:pPr>
              <a:defRPr/>
            </a:pPr>
            <a:fld id="{025CFB4E-8436-402E-94C0-406D5B27B31B}" type="slidenum">
              <a:rPr lang="en-US" smtClean="0"/>
              <a:pPr>
                <a:defRPr/>
              </a:pPr>
              <a:t>‹#›</a:t>
            </a:fld>
            <a:endParaRPr lang="en-US"/>
          </a:p>
        </p:txBody>
      </p:sp>
    </p:spTree>
    <p:extLst>
      <p:ext uri="{BB962C8B-B14F-4D97-AF65-F5344CB8AC3E}">
        <p14:creationId xmlns:p14="http://schemas.microsoft.com/office/powerpoint/2010/main" val="1308624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a:xfrm>
            <a:off x="550863" y="6507212"/>
            <a:ext cx="2628900" cy="153888"/>
          </a:xfrm>
          <a:prstGeom prst="rect">
            <a:avLst/>
          </a:prstGeom>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a:xfrm>
            <a:off x="3359150" y="6507212"/>
            <a:ext cx="6379210" cy="153888"/>
          </a:xfrm>
          <a:prstGeom prst="rect">
            <a:avLst/>
          </a:prstGeom>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a:xfrm>
            <a:off x="9948863" y="6507212"/>
            <a:ext cx="1692274" cy="153888"/>
          </a:xfrm>
          <a:prstGeom prst="rect">
            <a:avLst/>
          </a:prstGeom>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p>
        </p:txBody>
      </p:sp>
    </p:spTree>
    <p:extLst>
      <p:ext uri="{BB962C8B-B14F-4D97-AF65-F5344CB8AC3E}">
        <p14:creationId xmlns:p14="http://schemas.microsoft.com/office/powerpoint/2010/main" val="35155850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_Slide_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5879" y="1791905"/>
            <a:ext cx="11277532" cy="1408496"/>
          </a:xfrm>
        </p:spPr>
        <p:txBody>
          <a:bodyPr anchor="b">
            <a:normAutofit/>
          </a:bodyPr>
          <a:lstStyle>
            <a:lvl1pPr algn="l">
              <a:lnSpc>
                <a:spcPct val="90000"/>
              </a:lnSpc>
              <a:defRPr sz="3800" b="1" i="0" baseline="0">
                <a:solidFill>
                  <a:schemeClr val="tx1"/>
                </a:solidFill>
                <a:latin typeface="IBM Plex Sans" panose="020B0503050203000203" pitchFamily="34" charset="0"/>
                <a:ea typeface="IBM Plex Sans" panose="020B0503050203000203" pitchFamily="34"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455879" y="3657600"/>
            <a:ext cx="8154721" cy="424732"/>
          </a:xfrm>
        </p:spPr>
        <p:txBody>
          <a:bodyPr wrap="square">
            <a:spAutoFit/>
          </a:bodyPr>
          <a:lstStyle>
            <a:lvl1pPr marL="0" indent="0" algn="l">
              <a:lnSpc>
                <a:spcPct val="90000"/>
              </a:lnSpc>
              <a:buNone/>
              <a:defRPr sz="2400" b="1"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Presenter Name</a:t>
            </a:r>
          </a:p>
        </p:txBody>
      </p:sp>
      <p:cxnSp>
        <p:nvCxnSpPr>
          <p:cNvPr id="4" name="Straight Connector 3"/>
          <p:cNvCxnSpPr>
            <a:cxnSpLocks/>
          </p:cNvCxnSpPr>
          <p:nvPr userDrawn="1"/>
        </p:nvCxnSpPr>
        <p:spPr>
          <a:xfrm>
            <a:off x="455879" y="3429000"/>
            <a:ext cx="1127753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a:extLst>
              <a:ext uri="{FF2B5EF4-FFF2-40B4-BE49-F238E27FC236}">
                <a16:creationId xmlns:a16="http://schemas.microsoft.com/office/drawing/2014/main" id="{B2284C0B-D539-8644-A8D0-0931A1EB1C73}"/>
              </a:ext>
            </a:extLst>
          </p:cNvPr>
          <p:cNvSpPr>
            <a:spLocks noGrp="1"/>
          </p:cNvSpPr>
          <p:nvPr>
            <p:ph type="body" sz="quarter" idx="10" hasCustomPrompt="1"/>
          </p:nvPr>
        </p:nvSpPr>
        <p:spPr>
          <a:xfrm>
            <a:off x="8939412" y="3669030"/>
            <a:ext cx="2793999" cy="369332"/>
          </a:xfrm>
        </p:spPr>
        <p:txBody>
          <a:bodyPr anchor="ctr">
            <a:spAutoFit/>
          </a:bodyPr>
          <a:lstStyle>
            <a:lvl1pPr marL="0" indent="0" algn="r">
              <a:buNone/>
              <a:defRPr sz="1800">
                <a:solidFill>
                  <a:schemeClr val="tx1"/>
                </a:solidFill>
              </a:defRPr>
            </a:lvl1pPr>
          </a:lstStyle>
          <a:p>
            <a:pPr lvl="0"/>
            <a:r>
              <a:rPr lang="en-US"/>
              <a:t>Month, Year</a:t>
            </a:r>
          </a:p>
        </p:txBody>
      </p:sp>
      <p:sp>
        <p:nvSpPr>
          <p:cNvPr id="17" name="Text Placeholder 16">
            <a:extLst>
              <a:ext uri="{FF2B5EF4-FFF2-40B4-BE49-F238E27FC236}">
                <a16:creationId xmlns:a16="http://schemas.microsoft.com/office/drawing/2014/main" id="{78C4A483-E60A-C349-8EC0-C2F9CA1371D4}"/>
              </a:ext>
            </a:extLst>
          </p:cNvPr>
          <p:cNvSpPr>
            <a:spLocks noGrp="1"/>
          </p:cNvSpPr>
          <p:nvPr>
            <p:ph type="body" sz="quarter" idx="11" hasCustomPrompt="1"/>
          </p:nvPr>
        </p:nvSpPr>
        <p:spPr>
          <a:xfrm>
            <a:off x="455879" y="4133487"/>
            <a:ext cx="8154720" cy="369332"/>
          </a:xfrm>
        </p:spPr>
        <p:txBody>
          <a:bodyPr wrap="square">
            <a:spAutoFit/>
          </a:bodyPr>
          <a:lstStyle>
            <a:lvl1pPr marL="0" indent="0">
              <a:buNone/>
              <a:defRPr sz="1800">
                <a:solidFill>
                  <a:schemeClr val="tx1"/>
                </a:solidFill>
              </a:defRPr>
            </a:lvl1pPr>
          </a:lstStyle>
          <a:p>
            <a:pPr lvl="0"/>
            <a:r>
              <a:rPr lang="en-US"/>
              <a:t>Click to enter Presenter title</a:t>
            </a:r>
          </a:p>
        </p:txBody>
      </p:sp>
      <p:pic>
        <p:nvPicPr>
          <p:cNvPr id="8" name="Picture 7">
            <a:extLst>
              <a:ext uri="{FF2B5EF4-FFF2-40B4-BE49-F238E27FC236}">
                <a16:creationId xmlns:a16="http://schemas.microsoft.com/office/drawing/2014/main" id="{E9720A68-5188-4AE2-8B71-54FC8ECB4690}"/>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06401" y="6047232"/>
            <a:ext cx="2793999" cy="658368"/>
          </a:xfrm>
          <a:prstGeom prst="rect">
            <a:avLst/>
          </a:prstGeom>
        </p:spPr>
      </p:pic>
      <p:pic>
        <p:nvPicPr>
          <p:cNvPr id="9" name="Picture 8">
            <a:extLst>
              <a:ext uri="{FF2B5EF4-FFF2-40B4-BE49-F238E27FC236}">
                <a16:creationId xmlns:a16="http://schemas.microsoft.com/office/drawing/2014/main" id="{A76D0B53-809A-4BB2-ADA1-65370DDF1E4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09523" y="6047232"/>
            <a:ext cx="2450398" cy="582168"/>
          </a:xfrm>
          <a:prstGeom prst="rect">
            <a:avLst/>
          </a:prstGeom>
        </p:spPr>
      </p:pic>
    </p:spTree>
    <p:extLst>
      <p:ext uri="{BB962C8B-B14F-4D97-AF65-F5344CB8AC3E}">
        <p14:creationId xmlns:p14="http://schemas.microsoft.com/office/powerpoint/2010/main" val="3000183512"/>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Slide_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5879" y="1791905"/>
            <a:ext cx="11277532" cy="1408496"/>
          </a:xfrm>
        </p:spPr>
        <p:txBody>
          <a:bodyPr anchor="b">
            <a:normAutofit/>
          </a:bodyPr>
          <a:lstStyle>
            <a:lvl1pPr algn="l">
              <a:lnSpc>
                <a:spcPct val="90000"/>
              </a:lnSpc>
              <a:defRPr sz="3800" b="1" i="0" baseline="0">
                <a:solidFill>
                  <a:schemeClr val="tx2"/>
                </a:solidFill>
                <a:latin typeface="IBM Plex Sans" panose="020B0503050203000203" pitchFamily="34" charset="0"/>
                <a:ea typeface="IBM Plex Sans" panose="020B0503050203000203" pitchFamily="34"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455879" y="3657600"/>
            <a:ext cx="8154721" cy="424732"/>
          </a:xfrm>
        </p:spPr>
        <p:txBody>
          <a:bodyPr wrap="square">
            <a:spAutoFit/>
          </a:bodyPr>
          <a:lstStyle>
            <a:lvl1pPr marL="0" indent="0" algn="l">
              <a:lnSpc>
                <a:spcPct val="90000"/>
              </a:lnSpc>
              <a:buNone/>
              <a:defRPr sz="2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Presenter Name</a:t>
            </a:r>
          </a:p>
        </p:txBody>
      </p:sp>
      <p:cxnSp>
        <p:nvCxnSpPr>
          <p:cNvPr id="4" name="Straight Connector 3"/>
          <p:cNvCxnSpPr>
            <a:cxnSpLocks/>
          </p:cNvCxnSpPr>
          <p:nvPr userDrawn="1"/>
        </p:nvCxnSpPr>
        <p:spPr>
          <a:xfrm>
            <a:off x="455879" y="3429000"/>
            <a:ext cx="1127753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06401" y="6047232"/>
            <a:ext cx="2793999" cy="658368"/>
          </a:xfrm>
          <a:prstGeom prst="rect">
            <a:avLst/>
          </a:prstGeom>
        </p:spPr>
      </p:pic>
      <p:pic>
        <p:nvPicPr>
          <p:cNvPr id="14" name="Picture 13">
            <a:extLst>
              <a:ext uri="{FF2B5EF4-FFF2-40B4-BE49-F238E27FC236}">
                <a16:creationId xmlns:a16="http://schemas.microsoft.com/office/drawing/2014/main" id="{7BDE975D-CBD8-8B4E-A534-D61D7F32E9B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87000" y="152401"/>
            <a:ext cx="1750963" cy="420482"/>
          </a:xfrm>
          <a:prstGeom prst="rect">
            <a:avLst/>
          </a:prstGeom>
        </p:spPr>
      </p:pic>
      <p:sp>
        <p:nvSpPr>
          <p:cNvPr id="17" name="Text Placeholder 16">
            <a:extLst>
              <a:ext uri="{FF2B5EF4-FFF2-40B4-BE49-F238E27FC236}">
                <a16:creationId xmlns:a16="http://schemas.microsoft.com/office/drawing/2014/main" id="{78C4A483-E60A-C349-8EC0-C2F9CA1371D4}"/>
              </a:ext>
            </a:extLst>
          </p:cNvPr>
          <p:cNvSpPr>
            <a:spLocks noGrp="1"/>
          </p:cNvSpPr>
          <p:nvPr>
            <p:ph type="body" sz="quarter" idx="11" hasCustomPrompt="1"/>
          </p:nvPr>
        </p:nvSpPr>
        <p:spPr>
          <a:xfrm>
            <a:off x="455879" y="4133487"/>
            <a:ext cx="8154720" cy="369332"/>
          </a:xfrm>
        </p:spPr>
        <p:txBody>
          <a:bodyPr wrap="square">
            <a:spAutoFit/>
          </a:bodyPr>
          <a:lstStyle>
            <a:lvl1pPr marL="0" indent="0">
              <a:buNone/>
              <a:defRPr sz="1800">
                <a:solidFill>
                  <a:schemeClr val="tx2"/>
                </a:solidFill>
              </a:defRPr>
            </a:lvl1pPr>
          </a:lstStyle>
          <a:p>
            <a:pPr lvl="0"/>
            <a:r>
              <a:rPr lang="en-US"/>
              <a:t>Click to enter Presenter title</a:t>
            </a:r>
          </a:p>
        </p:txBody>
      </p:sp>
      <p:pic>
        <p:nvPicPr>
          <p:cNvPr id="9" name="Picture 8">
            <a:extLst>
              <a:ext uri="{FF2B5EF4-FFF2-40B4-BE49-F238E27FC236}">
                <a16:creationId xmlns:a16="http://schemas.microsoft.com/office/drawing/2014/main" id="{9F296770-A8F4-FC4A-9E32-32E3DB4B49E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473557" y="6160750"/>
            <a:ext cx="2587752" cy="400022"/>
          </a:xfrm>
          <a:prstGeom prst="rect">
            <a:avLst/>
          </a:prstGeom>
        </p:spPr>
      </p:pic>
      <p:sp>
        <p:nvSpPr>
          <p:cNvPr id="10" name="Text Placeholder 11">
            <a:extLst>
              <a:ext uri="{FF2B5EF4-FFF2-40B4-BE49-F238E27FC236}">
                <a16:creationId xmlns:a16="http://schemas.microsoft.com/office/drawing/2014/main" id="{97609599-3BB6-4B94-A90B-8E1EC546FED0}"/>
              </a:ext>
            </a:extLst>
          </p:cNvPr>
          <p:cNvSpPr>
            <a:spLocks noGrp="1"/>
          </p:cNvSpPr>
          <p:nvPr>
            <p:ph type="body" sz="quarter" idx="12" hasCustomPrompt="1"/>
          </p:nvPr>
        </p:nvSpPr>
        <p:spPr>
          <a:xfrm>
            <a:off x="8939412" y="3669030"/>
            <a:ext cx="2793999" cy="369332"/>
          </a:xfrm>
        </p:spPr>
        <p:txBody>
          <a:bodyPr anchor="ctr">
            <a:spAutoFit/>
          </a:bodyPr>
          <a:lstStyle>
            <a:lvl1pPr marL="0" indent="0" algn="r">
              <a:buNone/>
              <a:defRPr sz="1800">
                <a:solidFill>
                  <a:schemeClr val="tx1"/>
                </a:solidFill>
              </a:defRPr>
            </a:lvl1pPr>
          </a:lstStyle>
          <a:p>
            <a:pPr lvl="0"/>
            <a:r>
              <a:rPr lang="en-US"/>
              <a:t>Month, Year</a:t>
            </a:r>
          </a:p>
        </p:txBody>
      </p:sp>
    </p:spTree>
    <p:extLst>
      <p:ext uri="{BB962C8B-B14F-4D97-AF65-F5344CB8AC3E}">
        <p14:creationId xmlns:p14="http://schemas.microsoft.com/office/powerpoint/2010/main" val="19916404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_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5879" y="2381071"/>
            <a:ext cx="5944920" cy="1200329"/>
          </a:xfrm>
        </p:spPr>
        <p:txBody>
          <a:bodyPr wrap="square" anchor="ctr" anchorCtr="0">
            <a:spAutoFit/>
          </a:bodyPr>
          <a:lstStyle>
            <a:lvl1pPr algn="l">
              <a:lnSpc>
                <a:spcPct val="90000"/>
              </a:lnSpc>
              <a:defRPr sz="8000" b="1" i="0" baseline="0">
                <a:solidFill>
                  <a:schemeClr val="tx1"/>
                </a:solidFill>
                <a:latin typeface="IBM Plex Sans" panose="020B0503050203000203" pitchFamily="34" charset="0"/>
                <a:ea typeface="IBM Plex Sans" panose="020B0503050203000203" pitchFamily="34" charset="0"/>
                <a:cs typeface="Arial" charset="0"/>
              </a:defRPr>
            </a:lvl1pPr>
          </a:lstStyle>
          <a:p>
            <a:r>
              <a:rPr lang="en-US"/>
              <a:t>Big Number</a:t>
            </a:r>
          </a:p>
        </p:txBody>
      </p:sp>
      <p:sp>
        <p:nvSpPr>
          <p:cNvPr id="13" name="Text Placeholder 12">
            <a:extLst>
              <a:ext uri="{FF2B5EF4-FFF2-40B4-BE49-F238E27FC236}">
                <a16:creationId xmlns:a16="http://schemas.microsoft.com/office/drawing/2014/main" id="{447FFDD3-4E03-2A44-A87B-70D1C23158E0}"/>
              </a:ext>
            </a:extLst>
          </p:cNvPr>
          <p:cNvSpPr>
            <a:spLocks noGrp="1"/>
          </p:cNvSpPr>
          <p:nvPr>
            <p:ph type="body" sz="quarter" idx="10" hasCustomPrompt="1"/>
          </p:nvPr>
        </p:nvSpPr>
        <p:spPr>
          <a:xfrm>
            <a:off x="455878" y="3581400"/>
            <a:ext cx="5944921" cy="550926"/>
          </a:xfrm>
        </p:spPr>
        <p:txBody>
          <a:bodyPr wrap="square" anchor="t" anchorCtr="0">
            <a:noAutofit/>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subtitle</a:t>
            </a:r>
          </a:p>
        </p:txBody>
      </p:sp>
      <p:sp>
        <p:nvSpPr>
          <p:cNvPr id="5" name="Slide Number Placeholder 5">
            <a:extLst>
              <a:ext uri="{FF2B5EF4-FFF2-40B4-BE49-F238E27FC236}">
                <a16:creationId xmlns:a16="http://schemas.microsoft.com/office/drawing/2014/main" id="{EBF01F0D-1681-4EFD-96B6-339EA4A21BFE}"/>
              </a:ext>
            </a:extLst>
          </p:cNvPr>
          <p:cNvSpPr>
            <a:spLocks noGrp="1"/>
          </p:cNvSpPr>
          <p:nvPr>
            <p:ph type="sldNum" sz="quarter" idx="11"/>
          </p:nvPr>
        </p:nvSpPr>
        <p:spPr>
          <a:xfrm>
            <a:off x="9040284" y="6233213"/>
            <a:ext cx="2844800" cy="365125"/>
          </a:xfrm>
        </p:spPr>
        <p:txBody>
          <a:bodyPr/>
          <a:lstStyle>
            <a:lvl1pPr algn="r" eaLnBrk="1" hangingPunct="1">
              <a:lnSpc>
                <a:spcPct val="100000"/>
              </a:lnSpc>
              <a:spcBef>
                <a:spcPct val="0"/>
              </a:spcBef>
              <a:defRPr>
                <a:solidFill>
                  <a:schemeClr val="tx1"/>
                </a:solidFill>
                <a:latin typeface="IBM Plex Sans" panose="020B0503050203000203" pitchFamily="34" charset="0"/>
              </a:defRPr>
            </a:lvl1pPr>
          </a:lstStyle>
          <a:p>
            <a:pPr>
              <a:defRPr/>
            </a:pPr>
            <a:fld id="{A8BA57A7-37C2-4381-B651-A52D0E09B8D6}" type="slidenum">
              <a:rPr lang="en-US" smtClean="0"/>
              <a:pPr>
                <a:defRPr/>
              </a:pPr>
              <a:t>‹#›</a:t>
            </a:fld>
            <a:endParaRPr lang="en-US"/>
          </a:p>
        </p:txBody>
      </p:sp>
    </p:spTree>
    <p:extLst>
      <p:ext uri="{BB962C8B-B14F-4D97-AF65-F5344CB8AC3E}">
        <p14:creationId xmlns:p14="http://schemas.microsoft.com/office/powerpoint/2010/main" val="314511677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Content_Full_White">
    <p:spTree>
      <p:nvGrpSpPr>
        <p:cNvPr id="1" name=""/>
        <p:cNvGrpSpPr/>
        <p:nvPr/>
      </p:nvGrpSpPr>
      <p:grpSpPr>
        <a:xfrm>
          <a:off x="0" y="0"/>
          <a:ext cx="0" cy="0"/>
          <a:chOff x="0" y="0"/>
          <a:chExt cx="0" cy="0"/>
        </a:xfrm>
      </p:grpSpPr>
      <p:sp>
        <p:nvSpPr>
          <p:cNvPr id="2" name="Title 1"/>
          <p:cNvSpPr>
            <a:spLocks noGrp="1"/>
          </p:cNvSpPr>
          <p:nvPr>
            <p:ph type="title"/>
          </p:nvPr>
        </p:nvSpPr>
        <p:spPr>
          <a:xfrm>
            <a:off x="455084" y="822960"/>
            <a:ext cx="11277600" cy="523220"/>
          </a:xfrm>
        </p:spPr>
        <p:txBody>
          <a:bodyPr anchor="t">
            <a:spAutoFit/>
          </a:bodyPr>
          <a:lstStyle>
            <a:lvl1pPr>
              <a:lnSpc>
                <a:spcPct val="100000"/>
              </a:lnSpc>
              <a:defRPr sz="2800">
                <a:latin typeface="IBM Plex Sans" panose="020B0503050203000203" pitchFamily="34" charset="0"/>
              </a:defRPr>
            </a:lvl1pPr>
          </a:lstStyle>
          <a:p>
            <a:r>
              <a:rPr lang="en-US"/>
              <a:t>Click to edit Master title style</a:t>
            </a:r>
          </a:p>
        </p:txBody>
      </p:sp>
      <p:sp>
        <p:nvSpPr>
          <p:cNvPr id="3" name="Content Placeholder 2"/>
          <p:cNvSpPr>
            <a:spLocks noGrp="1"/>
          </p:cNvSpPr>
          <p:nvPr>
            <p:ph idx="1"/>
          </p:nvPr>
        </p:nvSpPr>
        <p:spPr>
          <a:xfrm>
            <a:off x="455084" y="1828799"/>
            <a:ext cx="11277600" cy="4297680"/>
          </a:xfrm>
        </p:spPr>
        <p:txBody>
          <a:bodyPr/>
          <a:lstStyle>
            <a:lvl1pPr>
              <a:lnSpc>
                <a:spcPct val="100000"/>
              </a:lnSpc>
              <a:buClr>
                <a:schemeClr val="tx2"/>
              </a:buClr>
              <a:defRPr>
                <a:solidFill>
                  <a:schemeClr val="accent5"/>
                </a:solidFill>
              </a:defRPr>
            </a:lvl1pPr>
            <a:lvl2pPr marL="742950" indent="-285750">
              <a:lnSpc>
                <a:spcPct val="100000"/>
              </a:lnSpc>
              <a:buClr>
                <a:schemeClr val="tx2"/>
              </a:buClr>
              <a:buFont typeface="Arial" panose="020B0604020202020204" pitchFamily="34" charset="0"/>
              <a:buChar char="•"/>
              <a:defRPr>
                <a:solidFill>
                  <a:schemeClr val="accent5"/>
                </a:solidFill>
              </a:defRPr>
            </a:lvl2pPr>
            <a:lvl3pPr marL="1143000" indent="-228600">
              <a:lnSpc>
                <a:spcPct val="100000"/>
              </a:lnSpc>
              <a:buClr>
                <a:schemeClr val="tx2"/>
              </a:buClr>
              <a:buFont typeface="Arial" panose="020B0604020202020204" pitchFamily="34" charset="0"/>
              <a:buChar char="•"/>
              <a:defRPr>
                <a:solidFill>
                  <a:schemeClr val="accent5"/>
                </a:solidFill>
              </a:defRPr>
            </a:lvl3pPr>
            <a:lvl4pPr marL="1600200" indent="-228600">
              <a:lnSpc>
                <a:spcPct val="100000"/>
              </a:lnSpc>
              <a:buClr>
                <a:schemeClr val="tx2"/>
              </a:buClr>
              <a:buFont typeface="Arial" panose="020B0604020202020204" pitchFamily="34" charset="0"/>
              <a:buChar char="•"/>
              <a:defRPr>
                <a:solidFill>
                  <a:schemeClr val="accent5"/>
                </a:solidFill>
              </a:defRPr>
            </a:lvl4pPr>
            <a:lvl5pPr marL="2057400" indent="-228600">
              <a:lnSpc>
                <a:spcPct val="100000"/>
              </a:lnSpc>
              <a:buClr>
                <a:schemeClr val="tx2"/>
              </a:buClr>
              <a:buFont typeface="Arial" panose="020B0604020202020204" pitchFamily="34" charset="0"/>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084" y="396192"/>
            <a:ext cx="5183188" cy="274637"/>
          </a:xfrm>
        </p:spPr>
        <p:txBody>
          <a:bodyPr/>
          <a:lstStyle>
            <a:lvl1pPr marL="0" indent="0">
              <a:buNone/>
              <a:defRPr sz="1000" b="0" spc="300">
                <a:solidFill>
                  <a:schemeClr val="tx2"/>
                </a:solidFill>
                <a:latin typeface="IBM Plex Sans" panose="020B0503050203000203" pitchFamily="34" charset="0"/>
              </a:defRPr>
            </a:lvl1pPr>
          </a:lstStyle>
          <a:p>
            <a:pPr lvl="0"/>
            <a:r>
              <a:rPr lang="en-US"/>
              <a:t>CLICK TO EDIT MASTER OVERLINE</a:t>
            </a:r>
          </a:p>
        </p:txBody>
      </p:sp>
      <p:sp>
        <p:nvSpPr>
          <p:cNvPr id="6" name="Slide Number Placeholder 5">
            <a:extLst>
              <a:ext uri="{FF2B5EF4-FFF2-40B4-BE49-F238E27FC236}">
                <a16:creationId xmlns:a16="http://schemas.microsoft.com/office/drawing/2014/main" id="{BA982502-9C38-0A42-ABB1-F41F2417D788}"/>
              </a:ext>
            </a:extLst>
          </p:cNvPr>
          <p:cNvSpPr>
            <a:spLocks noGrp="1"/>
          </p:cNvSpPr>
          <p:nvPr>
            <p:ph type="sldNum" sz="quarter" idx="10"/>
          </p:nvPr>
        </p:nvSpPr>
        <p:spPr>
          <a:xfrm>
            <a:off x="9040284" y="6233213"/>
            <a:ext cx="2844800" cy="365125"/>
          </a:xfrm>
        </p:spPr>
        <p:txBody>
          <a:bodyPr/>
          <a:lstStyle>
            <a:lvl1pPr algn="r" eaLnBrk="1" hangingPunct="1">
              <a:lnSpc>
                <a:spcPct val="100000"/>
              </a:lnSpc>
              <a:spcBef>
                <a:spcPct val="0"/>
              </a:spcBef>
              <a:defRPr>
                <a:latin typeface="IBM Plex Sans" panose="020B0503050203000203" pitchFamily="34" charset="0"/>
              </a:defRPr>
            </a:lvl1pPr>
          </a:lstStyle>
          <a:p>
            <a:pPr>
              <a:defRPr/>
            </a:pPr>
            <a:fld id="{A8BA57A7-37C2-4381-B651-A52D0E09B8D6}" type="slidenum">
              <a:rPr lang="en-US" smtClean="0"/>
              <a:pPr>
                <a:defRPr/>
              </a:pPr>
              <a:t>‹#›</a:t>
            </a:fld>
            <a:endParaRPr lang="en-US"/>
          </a:p>
        </p:txBody>
      </p:sp>
    </p:spTree>
    <p:extLst>
      <p:ext uri="{BB962C8B-B14F-4D97-AF65-F5344CB8AC3E}">
        <p14:creationId xmlns:p14="http://schemas.microsoft.com/office/powerpoint/2010/main" val="3019006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_Content_Full_Blue">
    <p:bg>
      <p:bgPr>
        <a:solidFill>
          <a:schemeClr val="bg2"/>
        </a:solidFill>
        <a:effectLst/>
      </p:bgPr>
    </p:bg>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lvl1pPr algn="r" eaLnBrk="1" hangingPunct="1">
              <a:lnSpc>
                <a:spcPct val="100000"/>
              </a:lnSpc>
              <a:spcBef>
                <a:spcPct val="0"/>
              </a:spcBef>
              <a:defRPr>
                <a:solidFill>
                  <a:schemeClr val="tx1"/>
                </a:solidFill>
                <a:latin typeface="IBM Plex Sans" panose="020B0503050203000203" pitchFamily="34" charset="0"/>
              </a:defRPr>
            </a:lvl1pPr>
          </a:lstStyle>
          <a:p>
            <a:pPr>
              <a:defRPr/>
            </a:pPr>
            <a:fld id="{A8BA57A7-37C2-4381-B651-A52D0E09B8D6}" type="slidenum">
              <a:rPr lang="en-US" smtClean="0"/>
              <a:pPr>
                <a:defRPr/>
              </a:pPr>
              <a:t>‹#›</a:t>
            </a:fld>
            <a:endParaRPr lang="en-US"/>
          </a:p>
        </p:txBody>
      </p:sp>
      <p:sp>
        <p:nvSpPr>
          <p:cNvPr id="5" name="Content Placeholder 4">
            <a:extLst>
              <a:ext uri="{FF2B5EF4-FFF2-40B4-BE49-F238E27FC236}">
                <a16:creationId xmlns:a16="http://schemas.microsoft.com/office/drawing/2014/main" id="{7D6C4CA4-B038-5F43-B1FC-475914BD2387}"/>
              </a:ext>
            </a:extLst>
          </p:cNvPr>
          <p:cNvSpPr>
            <a:spLocks noGrp="1"/>
          </p:cNvSpPr>
          <p:nvPr>
            <p:ph sz="quarter" idx="13"/>
          </p:nvPr>
        </p:nvSpPr>
        <p:spPr>
          <a:xfrm>
            <a:off x="455084" y="1828800"/>
            <a:ext cx="11277600" cy="429768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6">
            <a:extLst>
              <a:ext uri="{FF2B5EF4-FFF2-40B4-BE49-F238E27FC236}">
                <a16:creationId xmlns:a16="http://schemas.microsoft.com/office/drawing/2014/main" id="{10569B89-09E7-45A4-9E10-BC4BCE8ED14C}"/>
              </a:ext>
            </a:extLst>
          </p:cNvPr>
          <p:cNvSpPr>
            <a:spLocks noGrp="1"/>
          </p:cNvSpPr>
          <p:nvPr>
            <p:ph type="body" sz="quarter" idx="14" hasCustomPrompt="1"/>
          </p:nvPr>
        </p:nvSpPr>
        <p:spPr>
          <a:xfrm>
            <a:off x="455084" y="396192"/>
            <a:ext cx="5183188" cy="274637"/>
          </a:xfrm>
        </p:spPr>
        <p:txBody>
          <a:bodyPr/>
          <a:lstStyle>
            <a:lvl1pPr marL="0" indent="0">
              <a:buNone/>
              <a:defRPr sz="1000" b="0" spc="300">
                <a:solidFill>
                  <a:schemeClr val="tx2"/>
                </a:solidFill>
                <a:latin typeface="IBM Plex Sans" panose="020B0503050203000203" pitchFamily="34" charset="0"/>
              </a:defRPr>
            </a:lvl1pPr>
          </a:lstStyle>
          <a:p>
            <a:pPr lvl="0"/>
            <a:r>
              <a:rPr lang="en-US"/>
              <a:t>CLICK TO EDIT MASTER OVERLINE</a:t>
            </a:r>
          </a:p>
        </p:txBody>
      </p:sp>
      <p:sp>
        <p:nvSpPr>
          <p:cNvPr id="8" name="Title 1">
            <a:extLst>
              <a:ext uri="{FF2B5EF4-FFF2-40B4-BE49-F238E27FC236}">
                <a16:creationId xmlns:a16="http://schemas.microsoft.com/office/drawing/2014/main" id="{54E4B50B-C4E2-414E-A164-3FB9392A940C}"/>
              </a:ext>
            </a:extLst>
          </p:cNvPr>
          <p:cNvSpPr txBox="1">
            <a:spLocks/>
          </p:cNvSpPr>
          <p:nvPr userDrawn="1"/>
        </p:nvSpPr>
        <p:spPr bwMode="auto">
          <a:xfrm>
            <a:off x="455084" y="822960"/>
            <a:ext cx="1127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defTabSz="457200" rtl="0" eaLnBrk="0" fontAlgn="base" hangingPunct="0">
              <a:lnSpc>
                <a:spcPct val="100000"/>
              </a:lnSpc>
              <a:spcBef>
                <a:spcPct val="0"/>
              </a:spcBef>
              <a:spcAft>
                <a:spcPct val="0"/>
              </a:spcAft>
              <a:defRPr lang="en-US" sz="2800" b="1" kern="1200" noProof="0">
                <a:solidFill>
                  <a:schemeClr val="tx2"/>
                </a:solidFill>
                <a:latin typeface="IBM Plex Sans" panose="020B0503050203000203" pitchFamily="34" charset="0"/>
                <a:ea typeface="+mj-ea"/>
                <a:cs typeface="+mj-cs"/>
              </a:defRPr>
            </a:lvl1pPr>
            <a:lvl2pPr algn="l" defTabSz="457200" rtl="0" eaLnBrk="0" fontAlgn="base" hangingPunct="0">
              <a:lnSpc>
                <a:spcPct val="80000"/>
              </a:lnSpc>
              <a:spcBef>
                <a:spcPct val="0"/>
              </a:spcBef>
              <a:spcAft>
                <a:spcPct val="0"/>
              </a:spcAft>
              <a:defRPr sz="2000" b="1">
                <a:solidFill>
                  <a:srgbClr val="2243AA"/>
                </a:solidFill>
                <a:latin typeface="Calibri" pitchFamily="34" charset="0"/>
              </a:defRPr>
            </a:lvl2pPr>
            <a:lvl3pPr algn="l" defTabSz="457200" rtl="0" eaLnBrk="0" fontAlgn="base" hangingPunct="0">
              <a:lnSpc>
                <a:spcPct val="80000"/>
              </a:lnSpc>
              <a:spcBef>
                <a:spcPct val="0"/>
              </a:spcBef>
              <a:spcAft>
                <a:spcPct val="0"/>
              </a:spcAft>
              <a:defRPr sz="2000" b="1">
                <a:solidFill>
                  <a:srgbClr val="2243AA"/>
                </a:solidFill>
                <a:latin typeface="Calibri" pitchFamily="34" charset="0"/>
              </a:defRPr>
            </a:lvl3pPr>
            <a:lvl4pPr algn="l" defTabSz="457200" rtl="0" eaLnBrk="0" fontAlgn="base" hangingPunct="0">
              <a:lnSpc>
                <a:spcPct val="80000"/>
              </a:lnSpc>
              <a:spcBef>
                <a:spcPct val="0"/>
              </a:spcBef>
              <a:spcAft>
                <a:spcPct val="0"/>
              </a:spcAft>
              <a:defRPr sz="2000" b="1">
                <a:solidFill>
                  <a:srgbClr val="2243AA"/>
                </a:solidFill>
                <a:latin typeface="Calibri" pitchFamily="34" charset="0"/>
              </a:defRPr>
            </a:lvl4pPr>
            <a:lvl5pPr algn="l" defTabSz="457200" rtl="0" eaLnBrk="0" fontAlgn="base" hangingPunct="0">
              <a:lnSpc>
                <a:spcPct val="80000"/>
              </a:lnSpc>
              <a:spcBef>
                <a:spcPct val="0"/>
              </a:spcBef>
              <a:spcAft>
                <a:spcPct val="0"/>
              </a:spcAft>
              <a:defRPr sz="2000" b="1">
                <a:solidFill>
                  <a:srgbClr val="2243AA"/>
                </a:solidFill>
                <a:latin typeface="Calibri" pitchFamily="34" charset="0"/>
              </a:defRPr>
            </a:lvl5pPr>
            <a:lvl6pPr marL="457200" algn="l" defTabSz="457200" rtl="0" fontAlgn="base">
              <a:lnSpc>
                <a:spcPct val="80000"/>
              </a:lnSpc>
              <a:spcBef>
                <a:spcPct val="0"/>
              </a:spcBef>
              <a:spcAft>
                <a:spcPct val="0"/>
              </a:spcAft>
              <a:defRPr sz="2000" b="1">
                <a:solidFill>
                  <a:srgbClr val="2243AA"/>
                </a:solidFill>
                <a:latin typeface="Calibri" pitchFamily="34" charset="0"/>
              </a:defRPr>
            </a:lvl6pPr>
            <a:lvl7pPr marL="914400" algn="l" defTabSz="457200" rtl="0" fontAlgn="base">
              <a:lnSpc>
                <a:spcPct val="80000"/>
              </a:lnSpc>
              <a:spcBef>
                <a:spcPct val="0"/>
              </a:spcBef>
              <a:spcAft>
                <a:spcPct val="0"/>
              </a:spcAft>
              <a:defRPr sz="2000" b="1">
                <a:solidFill>
                  <a:srgbClr val="2243AA"/>
                </a:solidFill>
                <a:latin typeface="Calibri" pitchFamily="34" charset="0"/>
              </a:defRPr>
            </a:lvl7pPr>
            <a:lvl8pPr marL="1371600" algn="l" defTabSz="457200" rtl="0" fontAlgn="base">
              <a:lnSpc>
                <a:spcPct val="80000"/>
              </a:lnSpc>
              <a:spcBef>
                <a:spcPct val="0"/>
              </a:spcBef>
              <a:spcAft>
                <a:spcPct val="0"/>
              </a:spcAft>
              <a:defRPr sz="2000" b="1">
                <a:solidFill>
                  <a:srgbClr val="2243AA"/>
                </a:solidFill>
                <a:latin typeface="Calibri" pitchFamily="34" charset="0"/>
              </a:defRPr>
            </a:lvl8pPr>
            <a:lvl9pPr marL="1828800" algn="l" defTabSz="457200" rtl="0" fontAlgn="base">
              <a:lnSpc>
                <a:spcPct val="80000"/>
              </a:lnSpc>
              <a:spcBef>
                <a:spcPct val="0"/>
              </a:spcBef>
              <a:spcAft>
                <a:spcPct val="0"/>
              </a:spcAft>
              <a:defRPr sz="2000" b="1">
                <a:solidFill>
                  <a:srgbClr val="2243AA"/>
                </a:solidFill>
                <a:latin typeface="Calibri" pitchFamily="34" charset="0"/>
              </a:defRPr>
            </a:lvl9pPr>
          </a:lstStyle>
          <a:p>
            <a:r>
              <a:rPr lang="en-US"/>
              <a:t>Click to edit Master title style</a:t>
            </a:r>
          </a:p>
        </p:txBody>
      </p:sp>
    </p:spTree>
    <p:extLst>
      <p:ext uri="{BB962C8B-B14F-4D97-AF65-F5344CB8AC3E}">
        <p14:creationId xmlns:p14="http://schemas.microsoft.com/office/powerpoint/2010/main" val="4101557186"/>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_Content_Split_White">
    <p:spTree>
      <p:nvGrpSpPr>
        <p:cNvPr id="1" name=""/>
        <p:cNvGrpSpPr/>
        <p:nvPr/>
      </p:nvGrpSpPr>
      <p:grpSpPr>
        <a:xfrm>
          <a:off x="0" y="0"/>
          <a:ext cx="0" cy="0"/>
          <a:chOff x="0" y="0"/>
          <a:chExt cx="0" cy="0"/>
        </a:xfrm>
      </p:grpSpPr>
      <p:sp>
        <p:nvSpPr>
          <p:cNvPr id="2" name="Title 1"/>
          <p:cNvSpPr>
            <a:spLocks noGrp="1"/>
          </p:cNvSpPr>
          <p:nvPr>
            <p:ph type="title"/>
          </p:nvPr>
        </p:nvSpPr>
        <p:spPr>
          <a:xfrm>
            <a:off x="455879" y="822960"/>
            <a:ext cx="3658921" cy="954107"/>
          </a:xfrm>
        </p:spPr>
        <p:txBody>
          <a:bodyPr wrap="square" anchor="t">
            <a:spAutoFit/>
          </a:bodyPr>
          <a:lstStyle>
            <a:lvl1pPr>
              <a:lnSpc>
                <a:spcPct val="100000"/>
              </a:lnSpc>
              <a:defRPr sz="2800">
                <a:solidFill>
                  <a:schemeClr val="tx2"/>
                </a:solidFill>
              </a:defRPr>
            </a:lvl1pPr>
          </a:lstStyle>
          <a:p>
            <a:r>
              <a:rPr lang="en-US"/>
              <a:t>Click to edit Master title style</a:t>
            </a:r>
          </a:p>
        </p:txBody>
      </p:sp>
      <p:sp>
        <p:nvSpPr>
          <p:cNvPr id="8" name="Subtitle 2">
            <a:extLst>
              <a:ext uri="{FF2B5EF4-FFF2-40B4-BE49-F238E27FC236}">
                <a16:creationId xmlns:a16="http://schemas.microsoft.com/office/drawing/2014/main" id="{7D803BCD-AC87-B040-B211-5ACE990A2206}"/>
              </a:ext>
            </a:extLst>
          </p:cNvPr>
          <p:cNvSpPr>
            <a:spLocks noGrp="1"/>
          </p:cNvSpPr>
          <p:nvPr>
            <p:ph type="subTitle" idx="14" hasCustomPrompt="1"/>
          </p:nvPr>
        </p:nvSpPr>
        <p:spPr>
          <a:xfrm>
            <a:off x="455879" y="2286000"/>
            <a:ext cx="3658921" cy="400110"/>
          </a:xfrm>
        </p:spPr>
        <p:txBody>
          <a:bodyPr wrap="square">
            <a:spAutoFit/>
          </a:bodyPr>
          <a:lstStyle>
            <a:lvl1pPr marL="0" indent="0" algn="l">
              <a:lnSpc>
                <a:spcPct val="100000"/>
              </a:lnSpc>
              <a:buNone/>
              <a:defRPr sz="200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helper text style</a:t>
            </a:r>
          </a:p>
        </p:txBody>
      </p:sp>
      <p:sp>
        <p:nvSpPr>
          <p:cNvPr id="9" name="Text Placeholder 6">
            <a:extLst>
              <a:ext uri="{FF2B5EF4-FFF2-40B4-BE49-F238E27FC236}">
                <a16:creationId xmlns:a16="http://schemas.microsoft.com/office/drawing/2014/main" id="{D74CD537-6547-104D-BA1B-379B62B652AE}"/>
              </a:ext>
            </a:extLst>
          </p:cNvPr>
          <p:cNvSpPr>
            <a:spLocks noGrp="1"/>
          </p:cNvSpPr>
          <p:nvPr>
            <p:ph type="body" sz="quarter" idx="11" hasCustomPrompt="1"/>
          </p:nvPr>
        </p:nvSpPr>
        <p:spPr>
          <a:xfrm>
            <a:off x="455612" y="457200"/>
            <a:ext cx="3659188" cy="286232"/>
          </a:xfrm>
        </p:spPr>
        <p:txBody>
          <a:bodyPr/>
          <a:lstStyle>
            <a:lvl1pPr marL="0" indent="0">
              <a:buNone/>
              <a:defRPr sz="1000" b="0" spc="300">
                <a:solidFill>
                  <a:schemeClr val="tx2"/>
                </a:solidFill>
                <a:latin typeface="IBM Plex Sans" panose="020B0503050203000203" pitchFamily="34" charset="0"/>
              </a:defRPr>
            </a:lvl1pPr>
          </a:lstStyle>
          <a:p>
            <a:pPr lvl="0"/>
            <a:r>
              <a:rPr lang="en-US"/>
              <a:t>CLICK TO EDIT MASTER OVERLINE</a:t>
            </a:r>
          </a:p>
        </p:txBody>
      </p:sp>
      <p:sp>
        <p:nvSpPr>
          <p:cNvPr id="4" name="Content Placeholder 3">
            <a:extLst>
              <a:ext uri="{FF2B5EF4-FFF2-40B4-BE49-F238E27FC236}">
                <a16:creationId xmlns:a16="http://schemas.microsoft.com/office/drawing/2014/main" id="{901721E0-D0FE-7A4A-9D5B-C3CC114B1FB7}"/>
              </a:ext>
            </a:extLst>
          </p:cNvPr>
          <p:cNvSpPr>
            <a:spLocks noGrp="1"/>
          </p:cNvSpPr>
          <p:nvPr>
            <p:ph sz="quarter" idx="15"/>
          </p:nvPr>
        </p:nvSpPr>
        <p:spPr>
          <a:xfrm>
            <a:off x="4419600" y="1143000"/>
            <a:ext cx="7465484" cy="4648199"/>
          </a:xfrm>
        </p:spPr>
        <p:txBody>
          <a:bodyPr/>
          <a:lstStyle>
            <a:lvl1pPr marL="342900" indent="-342900">
              <a:spcAft>
                <a:spcPts val="200"/>
              </a:spcAft>
              <a:buFont typeface="Arial" panose="020B0604020202020204" pitchFamily="34" charset="0"/>
              <a:buChar char="•"/>
              <a:defRPr>
                <a:solidFill>
                  <a:schemeClr val="accent5"/>
                </a:solidFill>
              </a:defRPr>
            </a:lvl1pPr>
            <a:lvl2pPr marL="742950" indent="-285750">
              <a:spcAft>
                <a:spcPts val="200"/>
              </a:spcAft>
              <a:buFont typeface="Arial" panose="020B0604020202020204" pitchFamily="34" charset="0"/>
              <a:buChar char="•"/>
              <a:defRPr>
                <a:solidFill>
                  <a:schemeClr val="accent5"/>
                </a:solidFill>
              </a:defRPr>
            </a:lvl2pPr>
            <a:lvl3pPr marL="1143000" indent="-228600">
              <a:spcAft>
                <a:spcPts val="200"/>
              </a:spcAft>
              <a:buFont typeface="Arial" panose="020B0604020202020204" pitchFamily="34" charset="0"/>
              <a:buChar char="•"/>
              <a:defRPr>
                <a:solidFill>
                  <a:schemeClr val="accent5"/>
                </a:solidFill>
              </a:defRPr>
            </a:lvl3pPr>
            <a:lvl4pPr marL="1600200" indent="-228600">
              <a:spcAft>
                <a:spcPts val="200"/>
              </a:spcAft>
              <a:buFont typeface="Arial" panose="020B0604020202020204" pitchFamily="34" charset="0"/>
              <a:buChar char="•"/>
              <a:defRPr>
                <a:solidFill>
                  <a:schemeClr val="accent5"/>
                </a:solidFill>
              </a:defRPr>
            </a:lvl4pPr>
            <a:lvl5pPr marL="2057400" indent="-228600">
              <a:spcAft>
                <a:spcPts val="200"/>
              </a:spcAft>
              <a:buFont typeface="Arial" panose="020B0604020202020204" pitchFamily="34" charset="0"/>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18C374F-9429-3D4C-9254-A79950ECFA1E}"/>
              </a:ext>
            </a:extLst>
          </p:cNvPr>
          <p:cNvSpPr>
            <a:spLocks noGrp="1"/>
          </p:cNvSpPr>
          <p:nvPr>
            <p:ph type="sldNum" sz="quarter" idx="10"/>
          </p:nvPr>
        </p:nvSpPr>
        <p:spPr>
          <a:xfrm>
            <a:off x="9040284" y="6233213"/>
            <a:ext cx="2844800" cy="365125"/>
          </a:xfrm>
        </p:spPr>
        <p:txBody>
          <a:bodyPr/>
          <a:lstStyle>
            <a:lvl1pPr algn="r" eaLnBrk="1" hangingPunct="1">
              <a:lnSpc>
                <a:spcPct val="100000"/>
              </a:lnSpc>
              <a:spcBef>
                <a:spcPct val="0"/>
              </a:spcBef>
              <a:defRPr>
                <a:latin typeface="IBM Plex Sans" panose="020B0503050203000203" pitchFamily="34" charset="0"/>
              </a:defRPr>
            </a:lvl1pPr>
          </a:lstStyle>
          <a:p>
            <a:pPr>
              <a:defRPr/>
            </a:pPr>
            <a:fld id="{A8BA57A7-37C2-4381-B651-A52D0E09B8D6}" type="slidenum">
              <a:rPr lang="en-US" smtClean="0"/>
              <a:pPr>
                <a:defRPr/>
              </a:pPr>
              <a:t>‹#›</a:t>
            </a:fld>
            <a:endParaRPr lang="en-US"/>
          </a:p>
        </p:txBody>
      </p:sp>
    </p:spTree>
    <p:extLst>
      <p:ext uri="{BB962C8B-B14F-4D97-AF65-F5344CB8AC3E}">
        <p14:creationId xmlns:p14="http://schemas.microsoft.com/office/powerpoint/2010/main" val="21926495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_Content_Split_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5879" y="822960"/>
            <a:ext cx="3658921" cy="954107"/>
          </a:xfrm>
        </p:spPr>
        <p:txBody>
          <a:bodyPr wrap="square" anchor="t">
            <a:spAutoFit/>
          </a:bodyPr>
          <a:lstStyle>
            <a:lvl1pPr>
              <a:lnSpc>
                <a:spcPct val="100000"/>
              </a:lnSpc>
              <a:defRPr sz="2800">
                <a:solidFill>
                  <a:schemeClr val="tx1"/>
                </a:solidFill>
              </a:defRPr>
            </a:lvl1pPr>
          </a:lstStyle>
          <a:p>
            <a:r>
              <a:rPr lang="en-US"/>
              <a:t>Click to edit Master title style</a:t>
            </a:r>
          </a:p>
        </p:txBody>
      </p:sp>
      <p:sp>
        <p:nvSpPr>
          <p:cNvPr id="8" name="Subtitle 2">
            <a:extLst>
              <a:ext uri="{FF2B5EF4-FFF2-40B4-BE49-F238E27FC236}">
                <a16:creationId xmlns:a16="http://schemas.microsoft.com/office/drawing/2014/main" id="{7D803BCD-AC87-B040-B211-5ACE990A2206}"/>
              </a:ext>
            </a:extLst>
          </p:cNvPr>
          <p:cNvSpPr>
            <a:spLocks noGrp="1"/>
          </p:cNvSpPr>
          <p:nvPr>
            <p:ph type="subTitle" idx="14" hasCustomPrompt="1"/>
          </p:nvPr>
        </p:nvSpPr>
        <p:spPr>
          <a:xfrm>
            <a:off x="455879" y="2286000"/>
            <a:ext cx="3658921" cy="400110"/>
          </a:xfrm>
        </p:spPr>
        <p:txBody>
          <a:bodyPr wrap="square">
            <a:spAutoFit/>
          </a:bodyPr>
          <a:lstStyle>
            <a:lvl1pPr marL="0" indent="0" algn="l">
              <a:lnSpc>
                <a:spcPct val="100000"/>
              </a:lnSpc>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helper text style</a:t>
            </a:r>
          </a:p>
        </p:txBody>
      </p:sp>
      <p:sp>
        <p:nvSpPr>
          <p:cNvPr id="9" name="Text Placeholder 6">
            <a:extLst>
              <a:ext uri="{FF2B5EF4-FFF2-40B4-BE49-F238E27FC236}">
                <a16:creationId xmlns:a16="http://schemas.microsoft.com/office/drawing/2014/main" id="{D74CD537-6547-104D-BA1B-379B62B652AE}"/>
              </a:ext>
            </a:extLst>
          </p:cNvPr>
          <p:cNvSpPr>
            <a:spLocks noGrp="1"/>
          </p:cNvSpPr>
          <p:nvPr>
            <p:ph type="body" sz="quarter" idx="11" hasCustomPrompt="1"/>
          </p:nvPr>
        </p:nvSpPr>
        <p:spPr>
          <a:xfrm>
            <a:off x="455612" y="457200"/>
            <a:ext cx="3659188" cy="286232"/>
          </a:xfrm>
        </p:spPr>
        <p:txBody>
          <a:bodyPr/>
          <a:lstStyle>
            <a:lvl1pPr marL="0" indent="0">
              <a:buNone/>
              <a:defRPr sz="1000" b="0" spc="300">
                <a:solidFill>
                  <a:schemeClr val="tx1"/>
                </a:solidFill>
                <a:latin typeface="IBM Plex Sans" panose="020B0503050203000203" pitchFamily="34" charset="0"/>
              </a:defRPr>
            </a:lvl1pPr>
          </a:lstStyle>
          <a:p>
            <a:pPr lvl="0"/>
            <a:r>
              <a:rPr lang="en-US"/>
              <a:t>CLICK TO EDIT MASTER OVERLINE</a:t>
            </a:r>
          </a:p>
        </p:txBody>
      </p:sp>
      <p:sp>
        <p:nvSpPr>
          <p:cNvPr id="4" name="Content Placeholder 3">
            <a:extLst>
              <a:ext uri="{FF2B5EF4-FFF2-40B4-BE49-F238E27FC236}">
                <a16:creationId xmlns:a16="http://schemas.microsoft.com/office/drawing/2014/main" id="{901721E0-D0FE-7A4A-9D5B-C3CC114B1FB7}"/>
              </a:ext>
            </a:extLst>
          </p:cNvPr>
          <p:cNvSpPr>
            <a:spLocks noGrp="1"/>
          </p:cNvSpPr>
          <p:nvPr>
            <p:ph sz="quarter" idx="15"/>
          </p:nvPr>
        </p:nvSpPr>
        <p:spPr>
          <a:xfrm>
            <a:off x="4419600" y="1143000"/>
            <a:ext cx="7465484" cy="4648199"/>
          </a:xfrm>
        </p:spPr>
        <p:txBody>
          <a:bodyPr/>
          <a:lstStyle>
            <a:lvl1pPr marL="342900" indent="-342900">
              <a:spcAft>
                <a:spcPts val="200"/>
              </a:spcAft>
              <a:buFont typeface="Arial" panose="020B0604020202020204" pitchFamily="34" charset="0"/>
              <a:buChar char="•"/>
              <a:defRPr>
                <a:solidFill>
                  <a:schemeClr val="tx1"/>
                </a:solidFill>
              </a:defRPr>
            </a:lvl1pPr>
            <a:lvl2pPr marL="742950" indent="-285750">
              <a:spcAft>
                <a:spcPts val="200"/>
              </a:spcAft>
              <a:buFont typeface="Arial" panose="020B0604020202020204" pitchFamily="34" charset="0"/>
              <a:buChar char="•"/>
              <a:defRPr>
                <a:solidFill>
                  <a:schemeClr val="tx1"/>
                </a:solidFill>
              </a:defRPr>
            </a:lvl2pPr>
            <a:lvl3pPr marL="1143000" indent="-228600">
              <a:spcAft>
                <a:spcPts val="200"/>
              </a:spcAft>
              <a:buFont typeface="Arial" panose="020B0604020202020204" pitchFamily="34" charset="0"/>
              <a:buChar char="•"/>
              <a:defRPr>
                <a:solidFill>
                  <a:schemeClr val="tx1"/>
                </a:solidFill>
              </a:defRPr>
            </a:lvl3pPr>
            <a:lvl4pPr marL="1600200" indent="-228600">
              <a:spcAft>
                <a:spcPts val="200"/>
              </a:spcAft>
              <a:buFont typeface="Arial" panose="020B0604020202020204" pitchFamily="34" charset="0"/>
              <a:buChar char="•"/>
              <a:defRPr>
                <a:solidFill>
                  <a:schemeClr val="tx1"/>
                </a:solidFill>
              </a:defRPr>
            </a:lvl4pPr>
            <a:lvl5pPr marL="2057400" indent="-228600">
              <a:spcAft>
                <a:spcPts val="200"/>
              </a:spcAft>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18C374F-9429-3D4C-9254-A79950ECFA1E}"/>
              </a:ext>
            </a:extLst>
          </p:cNvPr>
          <p:cNvSpPr>
            <a:spLocks noGrp="1"/>
          </p:cNvSpPr>
          <p:nvPr>
            <p:ph type="sldNum" sz="quarter" idx="10"/>
          </p:nvPr>
        </p:nvSpPr>
        <p:spPr>
          <a:xfrm>
            <a:off x="9040284" y="6233213"/>
            <a:ext cx="2844800" cy="365125"/>
          </a:xfrm>
        </p:spPr>
        <p:txBody>
          <a:bodyPr/>
          <a:lstStyle>
            <a:lvl1pPr algn="r" eaLnBrk="1" hangingPunct="1">
              <a:lnSpc>
                <a:spcPct val="100000"/>
              </a:lnSpc>
              <a:spcBef>
                <a:spcPct val="0"/>
              </a:spcBef>
              <a:defRPr>
                <a:solidFill>
                  <a:schemeClr val="tx1"/>
                </a:solidFill>
                <a:latin typeface="IBM Plex Sans" panose="020B0503050203000203" pitchFamily="34" charset="0"/>
              </a:defRPr>
            </a:lvl1pPr>
          </a:lstStyle>
          <a:p>
            <a:pPr>
              <a:defRPr/>
            </a:pPr>
            <a:fld id="{A8BA57A7-37C2-4381-B651-A52D0E09B8D6}" type="slidenum">
              <a:rPr lang="en-US" smtClean="0"/>
              <a:pPr>
                <a:defRPr/>
              </a:pPr>
              <a:t>‹#›</a:t>
            </a:fld>
            <a:endParaRPr lang="en-US"/>
          </a:p>
        </p:txBody>
      </p:sp>
    </p:spTree>
    <p:extLst>
      <p:ext uri="{BB962C8B-B14F-4D97-AF65-F5344CB8AC3E}">
        <p14:creationId xmlns:p14="http://schemas.microsoft.com/office/powerpoint/2010/main" val="4220519354"/>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Key_Numbers_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084" y="822960"/>
            <a:ext cx="11277600" cy="584775"/>
          </a:xfrm>
        </p:spPr>
        <p:txBody>
          <a:bodyPr anchor="t">
            <a:spAutoFit/>
          </a:bodyPr>
          <a:lstStyle>
            <a:lvl1pPr>
              <a:lnSpc>
                <a:spcPct val="100000"/>
              </a:lnSpc>
              <a:defRPr sz="3200">
                <a:solidFill>
                  <a:schemeClr val="tx1"/>
                </a:solidFill>
                <a:latin typeface="IBM Plex Sans" panose="020B0503050203000203" pitchFamily="34" charset="0"/>
              </a:defRPr>
            </a:lvl1pPr>
          </a:lstStyle>
          <a:p>
            <a:r>
              <a:rPr lang="en-US"/>
              <a:t>Click to edit Master title style</a:t>
            </a:r>
          </a:p>
        </p:txBody>
      </p:sp>
      <p:sp>
        <p:nvSpPr>
          <p:cNvPr id="4" name="Slide Number Placeholder 5"/>
          <p:cNvSpPr>
            <a:spLocks noGrp="1"/>
          </p:cNvSpPr>
          <p:nvPr>
            <p:ph type="sldNum" sz="quarter" idx="10"/>
          </p:nvPr>
        </p:nvSpPr>
        <p:spPr/>
        <p:txBody>
          <a:bodyPr/>
          <a:lstStyle>
            <a:lvl1pPr algn="r" eaLnBrk="1" hangingPunct="1">
              <a:lnSpc>
                <a:spcPct val="100000"/>
              </a:lnSpc>
              <a:spcBef>
                <a:spcPct val="0"/>
              </a:spcBef>
              <a:defRPr>
                <a:solidFill>
                  <a:schemeClr val="tx1"/>
                </a:solidFill>
                <a:latin typeface="IBM Plex Sans" panose="020B0503050203000203" pitchFamily="34" charset="0"/>
              </a:defRPr>
            </a:lvl1pPr>
          </a:lstStyle>
          <a:p>
            <a:pPr>
              <a:defRPr/>
            </a:pPr>
            <a:fld id="{A8BA57A7-37C2-4381-B651-A52D0E09B8D6}" type="slidenum">
              <a:rPr lang="en-US" smtClean="0"/>
              <a:pPr>
                <a:defRPr/>
              </a:pPr>
              <a:t>‹#›</a:t>
            </a:fld>
            <a:endParaRPr lang="en-US"/>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457200"/>
            <a:ext cx="5183188" cy="274637"/>
          </a:xfrm>
        </p:spPr>
        <p:txBody>
          <a:bodyPr/>
          <a:lstStyle>
            <a:lvl1pPr marL="0" indent="0">
              <a:buNone/>
              <a:defRPr sz="1000" b="0" spc="300">
                <a:solidFill>
                  <a:schemeClr val="tx1"/>
                </a:solidFill>
                <a:latin typeface="IBM Plex Sans" panose="020B0503050203000203" pitchFamily="34" charset="0"/>
              </a:defRPr>
            </a:lvl1pPr>
          </a:lstStyle>
          <a:p>
            <a:pPr lvl="0"/>
            <a:r>
              <a:rPr lang="en-US"/>
              <a:t>CLICK TO EDIT MASTER OVERLINE</a:t>
            </a:r>
          </a:p>
        </p:txBody>
      </p:sp>
      <p:sp>
        <p:nvSpPr>
          <p:cNvPr id="8" name="Subtitle 2">
            <a:extLst>
              <a:ext uri="{FF2B5EF4-FFF2-40B4-BE49-F238E27FC236}">
                <a16:creationId xmlns:a16="http://schemas.microsoft.com/office/drawing/2014/main" id="{189C88A7-EC06-ED4C-883A-501A6F91E597}"/>
              </a:ext>
            </a:extLst>
          </p:cNvPr>
          <p:cNvSpPr>
            <a:spLocks noGrp="1"/>
          </p:cNvSpPr>
          <p:nvPr>
            <p:ph type="subTitle" idx="1" hasCustomPrompt="1"/>
          </p:nvPr>
        </p:nvSpPr>
        <p:spPr>
          <a:xfrm>
            <a:off x="459031" y="2047962"/>
            <a:ext cx="2468880" cy="1006429"/>
          </a:xfrm>
        </p:spPr>
        <p:txBody>
          <a:bodyPr wrap="square" anchor="ctr" anchorCtr="0">
            <a:spAutoFit/>
          </a:bodyPr>
          <a:lstStyle>
            <a:lvl1pPr marL="0" indent="0" algn="ctr">
              <a:lnSpc>
                <a:spcPct val="90000"/>
              </a:lnSpc>
              <a:buNone/>
              <a:defRPr sz="6600" b="1" baseline="0">
                <a:solidFill>
                  <a:schemeClr val="tx2"/>
                </a:solidFill>
                <a:latin typeface="IBM Plex Sans" panose="020B050305020300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0+</a:t>
            </a:r>
          </a:p>
        </p:txBody>
      </p:sp>
      <p:sp>
        <p:nvSpPr>
          <p:cNvPr id="9" name="Text Placeholder 5">
            <a:extLst>
              <a:ext uri="{FF2B5EF4-FFF2-40B4-BE49-F238E27FC236}">
                <a16:creationId xmlns:a16="http://schemas.microsoft.com/office/drawing/2014/main" id="{929CE896-F2AB-C44D-BB6D-3BBFC89DF148}"/>
              </a:ext>
            </a:extLst>
          </p:cNvPr>
          <p:cNvSpPr>
            <a:spLocks noGrp="1"/>
          </p:cNvSpPr>
          <p:nvPr>
            <p:ph type="body" sz="quarter" idx="12" hasCustomPrompt="1"/>
          </p:nvPr>
        </p:nvSpPr>
        <p:spPr>
          <a:xfrm>
            <a:off x="459031" y="3047945"/>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2" name="Text Placeholder 5">
            <a:extLst>
              <a:ext uri="{FF2B5EF4-FFF2-40B4-BE49-F238E27FC236}">
                <a16:creationId xmlns:a16="http://schemas.microsoft.com/office/drawing/2014/main" id="{31F35DEA-2AAD-384F-9572-77B8EB201C55}"/>
              </a:ext>
            </a:extLst>
          </p:cNvPr>
          <p:cNvSpPr>
            <a:spLocks noGrp="1"/>
          </p:cNvSpPr>
          <p:nvPr>
            <p:ph type="body" sz="quarter" idx="13" hasCustomPrompt="1"/>
          </p:nvPr>
        </p:nvSpPr>
        <p:spPr>
          <a:xfrm>
            <a:off x="3390162" y="305966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3" name="Text Placeholder 5">
            <a:extLst>
              <a:ext uri="{FF2B5EF4-FFF2-40B4-BE49-F238E27FC236}">
                <a16:creationId xmlns:a16="http://schemas.microsoft.com/office/drawing/2014/main" id="{9EDF64E8-8E59-6C46-B8F1-3F7582691CF1}"/>
              </a:ext>
            </a:extLst>
          </p:cNvPr>
          <p:cNvSpPr>
            <a:spLocks noGrp="1"/>
          </p:cNvSpPr>
          <p:nvPr>
            <p:ph type="body" sz="quarter" idx="14" hasCustomPrompt="1"/>
          </p:nvPr>
        </p:nvSpPr>
        <p:spPr>
          <a:xfrm>
            <a:off x="6325326" y="3047945"/>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4" name="Text Placeholder 5">
            <a:extLst>
              <a:ext uri="{FF2B5EF4-FFF2-40B4-BE49-F238E27FC236}">
                <a16:creationId xmlns:a16="http://schemas.microsoft.com/office/drawing/2014/main" id="{B7100381-1080-2F46-BB8C-25F88EBCE92C}"/>
              </a:ext>
            </a:extLst>
          </p:cNvPr>
          <p:cNvSpPr>
            <a:spLocks noGrp="1"/>
          </p:cNvSpPr>
          <p:nvPr>
            <p:ph type="body" sz="quarter" idx="15" hasCustomPrompt="1"/>
          </p:nvPr>
        </p:nvSpPr>
        <p:spPr>
          <a:xfrm>
            <a:off x="9267117" y="3047945"/>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7" name="Text Placeholder 16">
            <a:extLst>
              <a:ext uri="{FF2B5EF4-FFF2-40B4-BE49-F238E27FC236}">
                <a16:creationId xmlns:a16="http://schemas.microsoft.com/office/drawing/2014/main" id="{4DA92E9E-65C2-E948-AC97-C4756BA8F591}"/>
              </a:ext>
            </a:extLst>
          </p:cNvPr>
          <p:cNvSpPr>
            <a:spLocks noGrp="1"/>
          </p:cNvSpPr>
          <p:nvPr>
            <p:ph type="body" sz="quarter" idx="16" hasCustomPrompt="1"/>
          </p:nvPr>
        </p:nvSpPr>
        <p:spPr>
          <a:xfrm>
            <a:off x="3393955" y="2057400"/>
            <a:ext cx="2468880" cy="987552"/>
          </a:xfrm>
        </p:spPr>
        <p:txBody>
          <a:bodyPr/>
          <a:lstStyle>
            <a:lvl1pPr marL="0" indent="0" algn="ctr" defTabSz="457200" rtl="0" eaLnBrk="0" fontAlgn="base" hangingPunct="0">
              <a:lnSpc>
                <a:spcPct val="90000"/>
              </a:lnSpc>
              <a:spcBef>
                <a:spcPct val="20000"/>
              </a:spcBef>
              <a:spcAft>
                <a:spcPct val="0"/>
              </a:spcAft>
              <a:buClr>
                <a:srgbClr val="20558A"/>
              </a:buClr>
              <a:buFont typeface="Arial" pitchFamily="34" charset="0"/>
              <a:buNone/>
              <a:defRPr lang="en-US" sz="6600" b="1" kern="1200" baseline="0" dirty="0">
                <a:solidFill>
                  <a:schemeClr val="tx2"/>
                </a:solidFill>
                <a:latin typeface="IBM Plex Sans" panose="020B0503050203000203" pitchFamily="34" charset="0"/>
                <a:ea typeface="IBM Plex Sans" panose="020B0503050203000203" pitchFamily="34" charset="0"/>
                <a:cs typeface="Arial" charset="0"/>
              </a:defRPr>
            </a:lvl1pPr>
          </a:lstStyle>
          <a:p>
            <a:pPr lvl="0"/>
            <a:r>
              <a:rPr lang="en-US"/>
              <a:t>0+</a:t>
            </a:r>
          </a:p>
        </p:txBody>
      </p:sp>
      <p:sp>
        <p:nvSpPr>
          <p:cNvPr id="18" name="Text Placeholder 16">
            <a:extLst>
              <a:ext uri="{FF2B5EF4-FFF2-40B4-BE49-F238E27FC236}">
                <a16:creationId xmlns:a16="http://schemas.microsoft.com/office/drawing/2014/main" id="{EC4B0BA3-4B8C-0E45-8797-811B45F2F05E}"/>
              </a:ext>
            </a:extLst>
          </p:cNvPr>
          <p:cNvSpPr>
            <a:spLocks noGrp="1"/>
          </p:cNvSpPr>
          <p:nvPr>
            <p:ph type="body" sz="quarter" idx="17" hasCustomPrompt="1"/>
          </p:nvPr>
        </p:nvSpPr>
        <p:spPr>
          <a:xfrm>
            <a:off x="6328879" y="2057400"/>
            <a:ext cx="2468880" cy="987552"/>
          </a:xfrm>
        </p:spPr>
        <p:txBody>
          <a:bodyPr/>
          <a:lstStyle>
            <a:lvl1pPr marL="0" indent="0">
              <a:buNone/>
              <a:defRPr lang="en-US" sz="6600" b="1" kern="1200" baseline="0" dirty="0">
                <a:solidFill>
                  <a:schemeClr val="tx2"/>
                </a:solidFill>
                <a:latin typeface="IBM Plex Sans" panose="020B0503050203000203" pitchFamily="34" charset="0"/>
                <a:ea typeface="IBM Plex Sans" panose="020B0503050203000203" pitchFamily="34"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19" name="Text Placeholder 16">
            <a:extLst>
              <a:ext uri="{FF2B5EF4-FFF2-40B4-BE49-F238E27FC236}">
                <a16:creationId xmlns:a16="http://schemas.microsoft.com/office/drawing/2014/main" id="{F15EDB4B-FE84-B447-BB29-8DE1E2E42BCB}"/>
              </a:ext>
            </a:extLst>
          </p:cNvPr>
          <p:cNvSpPr>
            <a:spLocks noGrp="1"/>
          </p:cNvSpPr>
          <p:nvPr>
            <p:ph type="body" sz="quarter" idx="18" hasCustomPrompt="1"/>
          </p:nvPr>
        </p:nvSpPr>
        <p:spPr>
          <a:xfrm>
            <a:off x="9263804" y="2057400"/>
            <a:ext cx="2468880" cy="987552"/>
          </a:xfrm>
        </p:spPr>
        <p:txBody>
          <a:bodyPr/>
          <a:lstStyle>
            <a:lvl1pPr marL="0" indent="0" algn="ctr">
              <a:buNone/>
              <a:defRPr lang="en-US" sz="6600" b="1" kern="1200" baseline="0" dirty="0">
                <a:solidFill>
                  <a:schemeClr val="tx2"/>
                </a:solidFill>
                <a:latin typeface="IBM Plex Sans" panose="020B0503050203000203" pitchFamily="34" charset="0"/>
                <a:ea typeface="IBM Plex Sans" panose="020B0503050203000203" pitchFamily="34"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0" name="Text Placeholder 5">
            <a:extLst>
              <a:ext uri="{FF2B5EF4-FFF2-40B4-BE49-F238E27FC236}">
                <a16:creationId xmlns:a16="http://schemas.microsoft.com/office/drawing/2014/main" id="{A4539B89-1DAF-AB46-8340-DF471387C22F}"/>
              </a:ext>
            </a:extLst>
          </p:cNvPr>
          <p:cNvSpPr>
            <a:spLocks noGrp="1"/>
          </p:cNvSpPr>
          <p:nvPr>
            <p:ph type="body" sz="quarter" idx="19" hasCustomPrompt="1"/>
          </p:nvPr>
        </p:nvSpPr>
        <p:spPr>
          <a:xfrm>
            <a:off x="9263804" y="526105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1" name="Text Placeholder 16">
            <a:extLst>
              <a:ext uri="{FF2B5EF4-FFF2-40B4-BE49-F238E27FC236}">
                <a16:creationId xmlns:a16="http://schemas.microsoft.com/office/drawing/2014/main" id="{D2B43381-D200-6046-800B-A264A550C973}"/>
              </a:ext>
            </a:extLst>
          </p:cNvPr>
          <p:cNvSpPr>
            <a:spLocks noGrp="1"/>
          </p:cNvSpPr>
          <p:nvPr>
            <p:ph type="body" sz="quarter" idx="20" hasCustomPrompt="1"/>
          </p:nvPr>
        </p:nvSpPr>
        <p:spPr>
          <a:xfrm>
            <a:off x="9260491" y="4270513"/>
            <a:ext cx="2468880" cy="987552"/>
          </a:xfrm>
        </p:spPr>
        <p:txBody>
          <a:bodyPr/>
          <a:lstStyle>
            <a:lvl1pPr marL="0" indent="0">
              <a:buNone/>
              <a:defRPr lang="en-US" sz="6600" b="1" kern="1200" baseline="0" dirty="0">
                <a:solidFill>
                  <a:schemeClr val="tx2"/>
                </a:solidFill>
                <a:latin typeface="IBM Plex Sans" panose="020B0503050203000203" pitchFamily="34" charset="0"/>
                <a:ea typeface="IBM Plex Sans" panose="020B0503050203000203" pitchFamily="34"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2" name="Text Placeholder 5">
            <a:extLst>
              <a:ext uri="{FF2B5EF4-FFF2-40B4-BE49-F238E27FC236}">
                <a16:creationId xmlns:a16="http://schemas.microsoft.com/office/drawing/2014/main" id="{DCB05646-82E6-7F46-B003-88F419CC0E33}"/>
              </a:ext>
            </a:extLst>
          </p:cNvPr>
          <p:cNvSpPr>
            <a:spLocks noGrp="1"/>
          </p:cNvSpPr>
          <p:nvPr>
            <p:ph type="body" sz="quarter" idx="21" hasCustomPrompt="1"/>
          </p:nvPr>
        </p:nvSpPr>
        <p:spPr>
          <a:xfrm>
            <a:off x="6322013" y="526105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3" name="Text Placeholder 16">
            <a:extLst>
              <a:ext uri="{FF2B5EF4-FFF2-40B4-BE49-F238E27FC236}">
                <a16:creationId xmlns:a16="http://schemas.microsoft.com/office/drawing/2014/main" id="{B8259AA5-5898-5545-B6FB-4F74771FE1EE}"/>
              </a:ext>
            </a:extLst>
          </p:cNvPr>
          <p:cNvSpPr>
            <a:spLocks noGrp="1"/>
          </p:cNvSpPr>
          <p:nvPr>
            <p:ph type="body" sz="quarter" idx="22" hasCustomPrompt="1"/>
          </p:nvPr>
        </p:nvSpPr>
        <p:spPr>
          <a:xfrm>
            <a:off x="6325326" y="4270513"/>
            <a:ext cx="2468880" cy="987552"/>
          </a:xfrm>
        </p:spPr>
        <p:txBody>
          <a:bodyPr/>
          <a:lstStyle>
            <a:lvl1pPr marL="0" indent="0">
              <a:buNone/>
              <a:defRPr lang="en-US" sz="6600" b="1" kern="1200" baseline="0" dirty="0">
                <a:solidFill>
                  <a:schemeClr val="tx2"/>
                </a:solidFill>
                <a:latin typeface="IBM Plex Sans" panose="020B0503050203000203" pitchFamily="34" charset="0"/>
                <a:ea typeface="IBM Plex Sans" panose="020B0503050203000203" pitchFamily="34"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4" name="Text Placeholder 5">
            <a:extLst>
              <a:ext uri="{FF2B5EF4-FFF2-40B4-BE49-F238E27FC236}">
                <a16:creationId xmlns:a16="http://schemas.microsoft.com/office/drawing/2014/main" id="{BA34B3EE-B0F7-6344-851D-F4CE02C04C16}"/>
              </a:ext>
            </a:extLst>
          </p:cNvPr>
          <p:cNvSpPr>
            <a:spLocks noGrp="1"/>
          </p:cNvSpPr>
          <p:nvPr>
            <p:ph type="body" sz="quarter" idx="23" hasCustomPrompt="1"/>
          </p:nvPr>
        </p:nvSpPr>
        <p:spPr>
          <a:xfrm>
            <a:off x="3390162" y="5272526"/>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5" name="Text Placeholder 16">
            <a:extLst>
              <a:ext uri="{FF2B5EF4-FFF2-40B4-BE49-F238E27FC236}">
                <a16:creationId xmlns:a16="http://schemas.microsoft.com/office/drawing/2014/main" id="{8B956551-2183-6741-9D82-BBD3CEDE64F2}"/>
              </a:ext>
            </a:extLst>
          </p:cNvPr>
          <p:cNvSpPr>
            <a:spLocks noGrp="1"/>
          </p:cNvSpPr>
          <p:nvPr>
            <p:ph type="body" sz="quarter" idx="24" hasCustomPrompt="1"/>
          </p:nvPr>
        </p:nvSpPr>
        <p:spPr>
          <a:xfrm>
            <a:off x="3390162" y="4270513"/>
            <a:ext cx="2468880" cy="987552"/>
          </a:xfrm>
        </p:spPr>
        <p:txBody>
          <a:bodyPr/>
          <a:lstStyle>
            <a:lvl1pPr marL="0" indent="0">
              <a:buNone/>
              <a:defRPr lang="en-US" sz="6600" b="1" kern="1200" baseline="0" dirty="0">
                <a:solidFill>
                  <a:schemeClr val="tx2"/>
                </a:solidFill>
                <a:latin typeface="IBM Plex Sans" panose="020B0503050203000203" pitchFamily="34" charset="0"/>
                <a:ea typeface="IBM Plex Sans" panose="020B0503050203000203" pitchFamily="34"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6" name="Text Placeholder 5">
            <a:extLst>
              <a:ext uri="{FF2B5EF4-FFF2-40B4-BE49-F238E27FC236}">
                <a16:creationId xmlns:a16="http://schemas.microsoft.com/office/drawing/2014/main" id="{4C2BD344-C253-904D-A90E-7D874B604502}"/>
              </a:ext>
            </a:extLst>
          </p:cNvPr>
          <p:cNvSpPr>
            <a:spLocks noGrp="1"/>
          </p:cNvSpPr>
          <p:nvPr>
            <p:ph type="body" sz="quarter" idx="25" hasCustomPrompt="1"/>
          </p:nvPr>
        </p:nvSpPr>
        <p:spPr>
          <a:xfrm>
            <a:off x="458311" y="526105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7" name="Text Placeholder 16">
            <a:extLst>
              <a:ext uri="{FF2B5EF4-FFF2-40B4-BE49-F238E27FC236}">
                <a16:creationId xmlns:a16="http://schemas.microsoft.com/office/drawing/2014/main" id="{7CC9B06F-1F92-7D48-A843-AEEA592214A0}"/>
              </a:ext>
            </a:extLst>
          </p:cNvPr>
          <p:cNvSpPr>
            <a:spLocks noGrp="1"/>
          </p:cNvSpPr>
          <p:nvPr>
            <p:ph type="body" sz="quarter" idx="26" hasCustomPrompt="1"/>
          </p:nvPr>
        </p:nvSpPr>
        <p:spPr>
          <a:xfrm>
            <a:off x="454998" y="4270513"/>
            <a:ext cx="2468880" cy="987552"/>
          </a:xfrm>
        </p:spPr>
        <p:txBody>
          <a:bodyPr/>
          <a:lstStyle>
            <a:lvl1pPr marL="0" indent="0">
              <a:buNone/>
              <a:defRPr lang="en-US" sz="6600" b="1" kern="1200" baseline="0" dirty="0">
                <a:solidFill>
                  <a:schemeClr val="tx2"/>
                </a:solidFill>
                <a:latin typeface="IBM Plex Sans" panose="020B0503050203000203" pitchFamily="34" charset="0"/>
                <a:ea typeface="IBM Plex Sans" panose="020B0503050203000203" pitchFamily="34"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Tree>
    <p:extLst>
      <p:ext uri="{BB962C8B-B14F-4D97-AF65-F5344CB8AC3E}">
        <p14:creationId xmlns:p14="http://schemas.microsoft.com/office/powerpoint/2010/main" val="2664848174"/>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eature_Imag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331820-6113-2049-9FC1-25264A7B1F32}"/>
              </a:ext>
            </a:extLst>
          </p:cNvPr>
          <p:cNvSpPr/>
          <p:nvPr userDrawn="1"/>
        </p:nvSpPr>
        <p:spPr>
          <a:xfrm>
            <a:off x="1" y="0"/>
            <a:ext cx="12192000" cy="6858000"/>
          </a:xfrm>
          <a:prstGeom prst="rect">
            <a:avLst/>
          </a:prstGeom>
          <a:gradFill>
            <a:gsLst>
              <a:gs pos="32000">
                <a:schemeClr val="tx2"/>
              </a:gs>
              <a:gs pos="95000">
                <a:schemeClr val="tx2">
                  <a:lumMod val="92000"/>
                  <a:lumOff val="8000"/>
                  <a:alpha val="28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IBM Plex Sans" panose="020B0503050203000203" pitchFamily="34" charset="0"/>
            </a:endParaRPr>
          </a:p>
        </p:txBody>
      </p:sp>
      <p:sp>
        <p:nvSpPr>
          <p:cNvPr id="2" name="Title 1"/>
          <p:cNvSpPr>
            <a:spLocks noGrp="1"/>
          </p:cNvSpPr>
          <p:nvPr>
            <p:ph type="title" hasCustomPrompt="1"/>
          </p:nvPr>
        </p:nvSpPr>
        <p:spPr>
          <a:xfrm>
            <a:off x="455084" y="1217929"/>
            <a:ext cx="7699248" cy="1175706"/>
          </a:xfrm>
        </p:spPr>
        <p:txBody>
          <a:bodyPr>
            <a:spAutoFit/>
          </a:bodyPr>
          <a:lstStyle>
            <a:lvl1pPr>
              <a:defRPr sz="4400">
                <a:solidFill>
                  <a:schemeClr val="bg1"/>
                </a:solidFill>
              </a:defRPr>
            </a:lvl1pPr>
          </a:lstStyle>
          <a:p>
            <a:r>
              <a:rPr lang="en-US"/>
              <a:t>Click to edit feature text style</a:t>
            </a:r>
          </a:p>
        </p:txBody>
      </p:sp>
      <p:sp>
        <p:nvSpPr>
          <p:cNvPr id="3" name="Slide Number Placeholder 2"/>
          <p:cNvSpPr>
            <a:spLocks noGrp="1"/>
          </p:cNvSpPr>
          <p:nvPr>
            <p:ph type="sldNum" sz="quarter" idx="10"/>
          </p:nvPr>
        </p:nvSpPr>
        <p:spPr>
          <a:xfrm>
            <a:off x="9067800" y="6278560"/>
            <a:ext cx="2844800" cy="365125"/>
          </a:xfrm>
        </p:spPr>
        <p:txBody>
          <a:bodyPr/>
          <a:lstStyle>
            <a:lvl1pPr>
              <a:defRPr>
                <a:latin typeface="IBM Plex Sans" panose="020B0503050203000203" pitchFamily="34" charset="0"/>
              </a:defRPr>
            </a:lvl1pPr>
          </a:lstStyle>
          <a:p>
            <a:pPr>
              <a:defRPr/>
            </a:pPr>
            <a:r>
              <a:rPr lang="en-US"/>
              <a:t>          </a:t>
            </a:r>
            <a:fld id="{0DA216C3-D661-4614-8E98-242A362C0AC8}" type="slidenum">
              <a:rPr lang="en-US" smtClean="0">
                <a:solidFill>
                  <a:schemeClr val="bg1"/>
                </a:solidFill>
              </a:rPr>
              <a:pPr>
                <a:defRPr/>
              </a:pPr>
              <a:t>‹#›</a:t>
            </a:fld>
            <a:endParaRPr lang="en-US">
              <a:solidFill>
                <a:schemeClr val="bg1"/>
              </a:solidFill>
            </a:endParaRPr>
          </a:p>
        </p:txBody>
      </p:sp>
      <p:sp>
        <p:nvSpPr>
          <p:cNvPr id="8" name="Content Placeholder 2">
            <a:extLst>
              <a:ext uri="{FF2B5EF4-FFF2-40B4-BE49-F238E27FC236}">
                <a16:creationId xmlns:a16="http://schemas.microsoft.com/office/drawing/2014/main" id="{F7267476-2B2F-C944-BBDE-9C4BAD2E8FF1}"/>
              </a:ext>
            </a:extLst>
          </p:cNvPr>
          <p:cNvSpPr>
            <a:spLocks noGrp="1"/>
          </p:cNvSpPr>
          <p:nvPr>
            <p:ph sz="half" idx="1" hasCustomPrompt="1"/>
          </p:nvPr>
        </p:nvSpPr>
        <p:spPr>
          <a:xfrm>
            <a:off x="455877" y="2620960"/>
            <a:ext cx="7699248" cy="3657600"/>
          </a:xfrm>
        </p:spPr>
        <p:txBody>
          <a:bodyPr/>
          <a:lstStyle>
            <a:lvl1pPr marL="0" indent="0">
              <a:lnSpc>
                <a:spcPct val="100000"/>
              </a:lnSpc>
              <a:buClr>
                <a:schemeClr val="bg1"/>
              </a:buClr>
              <a:buNone/>
              <a:defRPr sz="2000">
                <a:solidFill>
                  <a:schemeClr val="bg1"/>
                </a:solidFill>
              </a:defRPr>
            </a:lvl1pPr>
            <a:lvl2pPr>
              <a:lnSpc>
                <a:spcPct val="100000"/>
              </a:lnSpc>
              <a:buClr>
                <a:schemeClr val="bg1"/>
              </a:buClr>
              <a:defRPr sz="2000">
                <a:solidFill>
                  <a:schemeClr val="bg1"/>
                </a:solidFill>
              </a:defRPr>
            </a:lvl2pPr>
            <a:lvl3pPr>
              <a:lnSpc>
                <a:spcPct val="100000"/>
              </a:lnSpc>
              <a:buClr>
                <a:schemeClr val="bg1"/>
              </a:buClr>
              <a:defRPr sz="1800">
                <a:solidFill>
                  <a:schemeClr val="bg1"/>
                </a:solidFill>
              </a:defRPr>
            </a:lvl3pPr>
            <a:lvl4pPr>
              <a:lnSpc>
                <a:spcPct val="100000"/>
              </a:lnSpc>
              <a:buClr>
                <a:schemeClr val="bg1"/>
              </a:buClr>
              <a:defRPr sz="1600">
                <a:solidFill>
                  <a:schemeClr val="bg1"/>
                </a:solidFill>
              </a:defRPr>
            </a:lvl4pPr>
            <a:lvl5pPr>
              <a:lnSpc>
                <a:spcPct val="100000"/>
              </a:lnSpc>
              <a:buClr>
                <a:schemeClr val="bg1"/>
              </a:buClr>
              <a:defRPr sz="1400">
                <a:solidFill>
                  <a:schemeClr val="bg1"/>
                </a:solidFill>
              </a:defRPr>
            </a:lvl5pPr>
            <a:lvl6pPr>
              <a:defRPr sz="1800"/>
            </a:lvl6pPr>
            <a:lvl7pPr>
              <a:defRPr sz="1800"/>
            </a:lvl7pPr>
            <a:lvl8pPr>
              <a:defRPr sz="1800"/>
            </a:lvl8pPr>
            <a:lvl9pPr>
              <a:defRPr sz="1800"/>
            </a:lvl9pPr>
          </a:lstStyle>
          <a:p>
            <a:pPr lvl="0"/>
            <a:r>
              <a:rPr lang="en-US"/>
              <a:t>Content</a:t>
            </a:r>
          </a:p>
        </p:txBody>
      </p:sp>
      <p:sp>
        <p:nvSpPr>
          <p:cNvPr id="7" name="Text Placeholder 6">
            <a:extLst>
              <a:ext uri="{FF2B5EF4-FFF2-40B4-BE49-F238E27FC236}">
                <a16:creationId xmlns:a16="http://schemas.microsoft.com/office/drawing/2014/main" id="{B46379AE-72C3-4BFB-9764-E11E6D5AA675}"/>
              </a:ext>
            </a:extLst>
          </p:cNvPr>
          <p:cNvSpPr>
            <a:spLocks noGrp="1"/>
          </p:cNvSpPr>
          <p:nvPr>
            <p:ph type="body" sz="quarter" idx="11" hasCustomPrompt="1"/>
          </p:nvPr>
        </p:nvSpPr>
        <p:spPr>
          <a:xfrm>
            <a:off x="455612" y="457200"/>
            <a:ext cx="5183188" cy="274637"/>
          </a:xfrm>
        </p:spPr>
        <p:txBody>
          <a:bodyPr/>
          <a:lstStyle>
            <a:lvl1pPr marL="0" indent="0">
              <a:buNone/>
              <a:defRPr sz="1000" b="0" spc="300">
                <a:solidFill>
                  <a:schemeClr val="bg1"/>
                </a:solidFill>
                <a:latin typeface="IBM Plex Sans" panose="020B0503050203000203" pitchFamily="34" charset="0"/>
              </a:defRPr>
            </a:lvl1pPr>
          </a:lstStyle>
          <a:p>
            <a:pPr lvl="0"/>
            <a:r>
              <a:rPr lang="en-US"/>
              <a:t>CLICK TO EDIT MASTER OVERLINE</a:t>
            </a:r>
          </a:p>
        </p:txBody>
      </p:sp>
    </p:spTree>
    <p:extLst>
      <p:ext uri="{BB962C8B-B14F-4D97-AF65-F5344CB8AC3E}">
        <p14:creationId xmlns:p14="http://schemas.microsoft.com/office/powerpoint/2010/main" val="1673417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_Content_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5877" y="1905003"/>
            <a:ext cx="5538523" cy="3856037"/>
          </a:xfrm>
        </p:spPr>
        <p:txBody>
          <a:bodyPr/>
          <a:lstStyle>
            <a:lvl1pPr marL="342900" indent="-342900">
              <a:lnSpc>
                <a:spcPct val="100000"/>
              </a:lnSpc>
              <a:buClr>
                <a:schemeClr val="tx2"/>
              </a:buClr>
              <a:buFont typeface="Arial" panose="020B0604020202020204" pitchFamily="34" charset="0"/>
              <a:buChar char="•"/>
              <a:defRPr sz="2400"/>
            </a:lvl1pPr>
            <a:lvl2pPr marL="742950" indent="-285750">
              <a:lnSpc>
                <a:spcPct val="100000"/>
              </a:lnSpc>
              <a:buClr>
                <a:schemeClr val="tx2"/>
              </a:buClr>
              <a:buFont typeface="Arial" panose="020B0604020202020204" pitchFamily="34" charset="0"/>
              <a:buChar char="•"/>
              <a:defRPr sz="2000"/>
            </a:lvl2pPr>
            <a:lvl3pPr marL="1143000" indent="-228600">
              <a:lnSpc>
                <a:spcPct val="100000"/>
              </a:lnSpc>
              <a:buClr>
                <a:schemeClr val="tx2"/>
              </a:buClr>
              <a:buFont typeface="Arial" panose="020B0604020202020204" pitchFamily="34" charset="0"/>
              <a:buChar char="•"/>
              <a:defRPr sz="1800"/>
            </a:lvl3pPr>
            <a:lvl4pPr marL="1600200" indent="-228600">
              <a:lnSpc>
                <a:spcPct val="100000"/>
              </a:lnSpc>
              <a:buClr>
                <a:schemeClr val="tx2"/>
              </a:buClr>
              <a:buFont typeface="Arial" panose="020B0604020202020204" pitchFamily="34" charset="0"/>
              <a:buChar char="•"/>
              <a:defRPr sz="1600"/>
            </a:lvl4pPr>
            <a:lvl5pPr marL="2057400" indent="-228600">
              <a:lnSpc>
                <a:spcPct val="100000"/>
              </a:lnSpc>
              <a:buClr>
                <a:schemeClr val="tx2"/>
              </a:buClr>
              <a:buFont typeface="Arial" panose="020B0604020202020204" pitchFamily="34"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2" y="1905001"/>
            <a:ext cx="5535809" cy="3856036"/>
          </a:xfrm>
        </p:spPr>
        <p:txBody>
          <a:bodyPr/>
          <a:lstStyle>
            <a:lvl1pPr marL="342900" indent="-342900">
              <a:buClr>
                <a:schemeClr val="tx2"/>
              </a:buClr>
              <a:buFont typeface="Arial" panose="020B0604020202020204" pitchFamily="34" charset="0"/>
              <a:buChar char="•"/>
              <a:defRPr sz="2400"/>
            </a:lvl1pPr>
            <a:lvl2pPr marL="742950" indent="-285750">
              <a:buClr>
                <a:schemeClr val="tx2"/>
              </a:buClr>
              <a:buFont typeface="Arial" panose="020B0604020202020204" pitchFamily="34" charset="0"/>
              <a:buChar char="•"/>
              <a:defRPr sz="2000"/>
            </a:lvl2pPr>
            <a:lvl3pPr marL="1143000" indent="-228600">
              <a:buClr>
                <a:schemeClr val="tx2"/>
              </a:buClr>
              <a:buFont typeface="Arial" panose="020B0604020202020204" pitchFamily="34" charset="0"/>
              <a:buChar char="•"/>
              <a:defRPr sz="1800"/>
            </a:lvl3pPr>
            <a:lvl4pPr marL="1600200" indent="-228600">
              <a:buClr>
                <a:schemeClr val="tx2"/>
              </a:buClr>
              <a:buFont typeface="Arial" panose="020B0604020202020204" pitchFamily="34" charset="0"/>
              <a:buChar char="•"/>
              <a:defRPr sz="1600"/>
            </a:lvl4pPr>
            <a:lvl5pPr marL="2057400" indent="-228600">
              <a:buClr>
                <a:schemeClr val="tx2"/>
              </a:buClr>
              <a:buFont typeface="Arial" panose="020B0604020202020204" pitchFamily="34"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eaLnBrk="1" hangingPunct="1">
              <a:lnSpc>
                <a:spcPct val="100000"/>
              </a:lnSpc>
              <a:spcBef>
                <a:spcPct val="0"/>
              </a:spcBef>
              <a:defRPr>
                <a:latin typeface="IBM Plex Sans" panose="020B0503050203000203" pitchFamily="34" charset="0"/>
              </a:defRPr>
            </a:lvl1pPr>
          </a:lstStyle>
          <a:p>
            <a:pPr>
              <a:defRPr/>
            </a:pPr>
            <a:fld id="{39195889-7BF9-4B02-A91C-3DE3CE628928}" type="slidenum">
              <a:rPr lang="en-US" smtClean="0"/>
              <a:pPr>
                <a:defRPr/>
              </a:pPr>
              <a:t>‹#›</a:t>
            </a:fld>
            <a:endParaRPr lang="en-US"/>
          </a:p>
        </p:txBody>
      </p:sp>
      <p:sp>
        <p:nvSpPr>
          <p:cNvPr id="6" name="Title 1">
            <a:extLst>
              <a:ext uri="{FF2B5EF4-FFF2-40B4-BE49-F238E27FC236}">
                <a16:creationId xmlns:a16="http://schemas.microsoft.com/office/drawing/2014/main" id="{4C1945CD-F086-FB4C-94A9-3C06F7109643}"/>
              </a:ext>
            </a:extLst>
          </p:cNvPr>
          <p:cNvSpPr>
            <a:spLocks noGrp="1"/>
          </p:cNvSpPr>
          <p:nvPr>
            <p:ph type="title"/>
          </p:nvPr>
        </p:nvSpPr>
        <p:spPr>
          <a:xfrm>
            <a:off x="455084" y="822960"/>
            <a:ext cx="11277600" cy="523220"/>
          </a:xfrm>
        </p:spPr>
        <p:txBody>
          <a:bodyPr anchor="t">
            <a:spAutoFit/>
          </a:bodyPr>
          <a:lstStyle>
            <a:lvl1pPr>
              <a:lnSpc>
                <a:spcPct val="100000"/>
              </a:lnSpc>
              <a:defRPr sz="2800">
                <a:latin typeface="IBM Plex Sans" panose="020B0503050203000203" pitchFamily="34" charset="0"/>
              </a:defRPr>
            </a:lvl1pPr>
          </a:lstStyle>
          <a:p>
            <a:r>
              <a:rPr lang="en-US"/>
              <a:t>Click to edit Master title style</a:t>
            </a:r>
          </a:p>
        </p:txBody>
      </p:sp>
      <p:sp>
        <p:nvSpPr>
          <p:cNvPr id="7" name="Text Placeholder 6">
            <a:extLst>
              <a:ext uri="{FF2B5EF4-FFF2-40B4-BE49-F238E27FC236}">
                <a16:creationId xmlns:a16="http://schemas.microsoft.com/office/drawing/2014/main" id="{68D8D745-9CEA-4A41-B535-E220F614FDCB}"/>
              </a:ext>
            </a:extLst>
          </p:cNvPr>
          <p:cNvSpPr>
            <a:spLocks noGrp="1"/>
          </p:cNvSpPr>
          <p:nvPr>
            <p:ph type="body" sz="quarter" idx="11" hasCustomPrompt="1"/>
          </p:nvPr>
        </p:nvSpPr>
        <p:spPr>
          <a:xfrm>
            <a:off x="455612" y="457200"/>
            <a:ext cx="5183188" cy="274637"/>
          </a:xfrm>
        </p:spPr>
        <p:txBody>
          <a:bodyPr/>
          <a:lstStyle>
            <a:lvl1pPr marL="0" indent="0">
              <a:buNone/>
              <a:defRPr sz="1000" b="0" spc="300">
                <a:solidFill>
                  <a:schemeClr val="tx2"/>
                </a:solidFill>
                <a:latin typeface="IBM Plex Sans" panose="020B0503050203000203" pitchFamily="34" charset="0"/>
              </a:defRPr>
            </a:lvl1pPr>
          </a:lstStyle>
          <a:p>
            <a:pPr lvl="0"/>
            <a:r>
              <a:rPr lang="en-US"/>
              <a:t>CLICK TO EDIT MASTER OVERLINE</a:t>
            </a:r>
          </a:p>
        </p:txBody>
      </p:sp>
    </p:spTree>
    <p:extLst>
      <p:ext uri="{BB962C8B-B14F-4D97-AF65-F5344CB8AC3E}">
        <p14:creationId xmlns:p14="http://schemas.microsoft.com/office/powerpoint/2010/main" val="92386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ection brea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p>
        </p:txBody>
      </p:sp>
    </p:spTree>
    <p:extLst>
      <p:ext uri="{BB962C8B-B14F-4D97-AF65-F5344CB8AC3E}">
        <p14:creationId xmlns:p14="http://schemas.microsoft.com/office/powerpoint/2010/main" val="35257502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_Only_White">
    <p:spTree>
      <p:nvGrpSpPr>
        <p:cNvPr id="1" name=""/>
        <p:cNvGrpSpPr/>
        <p:nvPr/>
      </p:nvGrpSpPr>
      <p:grpSpPr>
        <a:xfrm>
          <a:off x="0" y="0"/>
          <a:ext cx="0" cy="0"/>
          <a:chOff x="0" y="0"/>
          <a:chExt cx="0" cy="0"/>
        </a:xfrm>
      </p:grpSpPr>
      <p:sp>
        <p:nvSpPr>
          <p:cNvPr id="3" name="Slide Number Placeholder 4"/>
          <p:cNvSpPr>
            <a:spLocks noGrp="1"/>
          </p:cNvSpPr>
          <p:nvPr>
            <p:ph type="sldNum" sz="quarter" idx="10"/>
          </p:nvPr>
        </p:nvSpPr>
        <p:spPr/>
        <p:txBody>
          <a:bodyPr/>
          <a:lstStyle>
            <a:lvl1pPr eaLnBrk="1" hangingPunct="1">
              <a:lnSpc>
                <a:spcPct val="100000"/>
              </a:lnSpc>
              <a:spcBef>
                <a:spcPct val="0"/>
              </a:spcBef>
              <a:defRPr>
                <a:latin typeface="IBM Plex Sans" panose="020B0503050203000203" pitchFamily="34" charset="0"/>
              </a:defRPr>
            </a:lvl1pPr>
          </a:lstStyle>
          <a:p>
            <a:pPr>
              <a:defRPr/>
            </a:pPr>
            <a:fld id="{4FA4327D-BD8F-46D6-94E3-460AD0C71C24}" type="slidenum">
              <a:rPr lang="en-US" smtClean="0"/>
              <a:pPr>
                <a:defRPr/>
              </a:pPr>
              <a:t>‹#›</a:t>
            </a:fld>
            <a:endParaRPr lang="en-US"/>
          </a:p>
        </p:txBody>
      </p:sp>
      <p:sp>
        <p:nvSpPr>
          <p:cNvPr id="4" name="Title 1">
            <a:extLst>
              <a:ext uri="{FF2B5EF4-FFF2-40B4-BE49-F238E27FC236}">
                <a16:creationId xmlns:a16="http://schemas.microsoft.com/office/drawing/2014/main" id="{BE8B0340-49EB-7F48-A498-B529712BF333}"/>
              </a:ext>
            </a:extLst>
          </p:cNvPr>
          <p:cNvSpPr>
            <a:spLocks noGrp="1"/>
          </p:cNvSpPr>
          <p:nvPr>
            <p:ph type="title"/>
          </p:nvPr>
        </p:nvSpPr>
        <p:spPr>
          <a:xfrm>
            <a:off x="455084" y="822960"/>
            <a:ext cx="11277600" cy="523220"/>
          </a:xfrm>
        </p:spPr>
        <p:txBody>
          <a:bodyPr anchor="t">
            <a:spAutoFit/>
          </a:bodyPr>
          <a:lstStyle>
            <a:lvl1pPr>
              <a:lnSpc>
                <a:spcPct val="100000"/>
              </a:lnSpc>
              <a:defRPr sz="2800">
                <a:latin typeface="IBM Plex Sans" panose="020B0503050203000203" pitchFamily="34" charset="0"/>
              </a:defRPr>
            </a:lvl1pPr>
          </a:lstStyle>
          <a:p>
            <a:r>
              <a:rPr lang="en-US"/>
              <a:t>Click to edit Master title style</a:t>
            </a:r>
          </a:p>
        </p:txBody>
      </p:sp>
      <p:sp>
        <p:nvSpPr>
          <p:cNvPr id="5" name="Text Placeholder 6">
            <a:extLst>
              <a:ext uri="{FF2B5EF4-FFF2-40B4-BE49-F238E27FC236}">
                <a16:creationId xmlns:a16="http://schemas.microsoft.com/office/drawing/2014/main" id="{540D5B48-F511-D84A-BBEA-12099EBFF12B}"/>
              </a:ext>
            </a:extLst>
          </p:cNvPr>
          <p:cNvSpPr>
            <a:spLocks noGrp="1"/>
          </p:cNvSpPr>
          <p:nvPr>
            <p:ph type="body" sz="quarter" idx="11" hasCustomPrompt="1"/>
          </p:nvPr>
        </p:nvSpPr>
        <p:spPr>
          <a:xfrm>
            <a:off x="455612" y="457200"/>
            <a:ext cx="5183188" cy="274637"/>
          </a:xfrm>
        </p:spPr>
        <p:txBody>
          <a:bodyPr/>
          <a:lstStyle>
            <a:lvl1pPr marL="0" indent="0">
              <a:buNone/>
              <a:defRPr sz="1000" b="0" spc="300">
                <a:solidFill>
                  <a:schemeClr val="tx2"/>
                </a:solidFill>
                <a:latin typeface="IBM Plex Sans" panose="020B0503050203000203" pitchFamily="34" charset="0"/>
              </a:defRPr>
            </a:lvl1pPr>
          </a:lstStyle>
          <a:p>
            <a:pPr lvl="0"/>
            <a:r>
              <a:rPr lang="en-US"/>
              <a:t>CLICK TO EDIT MASTER OVERLINE</a:t>
            </a:r>
          </a:p>
        </p:txBody>
      </p:sp>
    </p:spTree>
    <p:extLst>
      <p:ext uri="{BB962C8B-B14F-4D97-AF65-F5344CB8AC3E}">
        <p14:creationId xmlns:p14="http://schemas.microsoft.com/office/powerpoint/2010/main" val="2976599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2"/>
        </a:solidFill>
        <a:effectLst/>
      </p:bgPr>
    </p:bg>
    <p:spTree>
      <p:nvGrpSpPr>
        <p:cNvPr id="1" name=""/>
        <p:cNvGrpSpPr/>
        <p:nvPr/>
      </p:nvGrpSpPr>
      <p:grpSpPr>
        <a:xfrm>
          <a:off x="0" y="0"/>
          <a:ext cx="0" cy="0"/>
          <a:chOff x="0" y="0"/>
          <a:chExt cx="0" cy="0"/>
        </a:xfrm>
      </p:grpSpPr>
      <p:sp>
        <p:nvSpPr>
          <p:cNvPr id="29" name="Subtitle 2">
            <a:extLst>
              <a:ext uri="{FF2B5EF4-FFF2-40B4-BE49-F238E27FC236}">
                <a16:creationId xmlns:a16="http://schemas.microsoft.com/office/drawing/2014/main" id="{3D605562-1D6A-4BAF-BF30-CEC39CFB3853}"/>
              </a:ext>
            </a:extLst>
          </p:cNvPr>
          <p:cNvSpPr>
            <a:spLocks noGrp="1"/>
          </p:cNvSpPr>
          <p:nvPr>
            <p:ph type="subTitle" idx="1" hasCustomPrompt="1"/>
          </p:nvPr>
        </p:nvSpPr>
        <p:spPr>
          <a:xfrm>
            <a:off x="455879" y="3657600"/>
            <a:ext cx="8154721" cy="424732"/>
          </a:xfrm>
        </p:spPr>
        <p:txBody>
          <a:bodyPr wrap="square">
            <a:spAutoFit/>
          </a:bodyPr>
          <a:lstStyle>
            <a:lvl1pPr marL="0" indent="0" algn="l">
              <a:lnSpc>
                <a:spcPct val="90000"/>
              </a:lnSpc>
              <a:buNone/>
              <a:defRPr sz="2400" b="1"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Presenter Name</a:t>
            </a:r>
          </a:p>
        </p:txBody>
      </p:sp>
      <p:cxnSp>
        <p:nvCxnSpPr>
          <p:cNvPr id="30" name="Straight Connector 29">
            <a:extLst>
              <a:ext uri="{FF2B5EF4-FFF2-40B4-BE49-F238E27FC236}">
                <a16:creationId xmlns:a16="http://schemas.microsoft.com/office/drawing/2014/main" id="{9E4C069B-D2C2-4E67-ACD3-FA2AE5FF08E0}"/>
              </a:ext>
            </a:extLst>
          </p:cNvPr>
          <p:cNvCxnSpPr>
            <a:cxnSpLocks/>
          </p:cNvCxnSpPr>
          <p:nvPr userDrawn="1"/>
        </p:nvCxnSpPr>
        <p:spPr>
          <a:xfrm>
            <a:off x="455879" y="3429000"/>
            <a:ext cx="1127753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2" name="Text Placeholder 16">
            <a:extLst>
              <a:ext uri="{FF2B5EF4-FFF2-40B4-BE49-F238E27FC236}">
                <a16:creationId xmlns:a16="http://schemas.microsoft.com/office/drawing/2014/main" id="{9FA31C90-8704-4F83-8D12-EFA759E9BBE9}"/>
              </a:ext>
            </a:extLst>
          </p:cNvPr>
          <p:cNvSpPr>
            <a:spLocks noGrp="1"/>
          </p:cNvSpPr>
          <p:nvPr>
            <p:ph type="body" sz="quarter" idx="13" hasCustomPrompt="1"/>
          </p:nvPr>
        </p:nvSpPr>
        <p:spPr>
          <a:xfrm>
            <a:off x="455879" y="4133487"/>
            <a:ext cx="8154720" cy="369332"/>
          </a:xfrm>
        </p:spPr>
        <p:txBody>
          <a:bodyPr wrap="square">
            <a:spAutoFit/>
          </a:bodyPr>
          <a:lstStyle>
            <a:lvl1pPr marL="0" indent="0">
              <a:buNone/>
              <a:defRPr sz="1800">
                <a:solidFill>
                  <a:schemeClr val="tx1"/>
                </a:solidFill>
              </a:defRPr>
            </a:lvl1pPr>
          </a:lstStyle>
          <a:p>
            <a:pPr lvl="0"/>
            <a:r>
              <a:rPr lang="en-US"/>
              <a:t>Contact Email</a:t>
            </a:r>
          </a:p>
        </p:txBody>
      </p:sp>
      <p:pic>
        <p:nvPicPr>
          <p:cNvPr id="33" name="Picture 32">
            <a:extLst>
              <a:ext uri="{FF2B5EF4-FFF2-40B4-BE49-F238E27FC236}">
                <a16:creationId xmlns:a16="http://schemas.microsoft.com/office/drawing/2014/main" id="{519DD3C6-DD5A-4402-9C84-0935D2550484}"/>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06401" y="6047232"/>
            <a:ext cx="2793999" cy="658368"/>
          </a:xfrm>
          <a:prstGeom prst="rect">
            <a:avLst/>
          </a:prstGeom>
        </p:spPr>
      </p:pic>
      <p:pic>
        <p:nvPicPr>
          <p:cNvPr id="34" name="Picture 33">
            <a:extLst>
              <a:ext uri="{FF2B5EF4-FFF2-40B4-BE49-F238E27FC236}">
                <a16:creationId xmlns:a16="http://schemas.microsoft.com/office/drawing/2014/main" id="{EB6CD8B7-6A21-4B28-83A9-1A1096D105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06000" y="5509716"/>
            <a:ext cx="1827410" cy="1119684"/>
          </a:xfrm>
          <a:prstGeom prst="rect">
            <a:avLst/>
          </a:prstGeom>
        </p:spPr>
      </p:pic>
      <p:sp>
        <p:nvSpPr>
          <p:cNvPr id="36" name="Title 1">
            <a:extLst>
              <a:ext uri="{FF2B5EF4-FFF2-40B4-BE49-F238E27FC236}">
                <a16:creationId xmlns:a16="http://schemas.microsoft.com/office/drawing/2014/main" id="{823D0370-D708-4CD6-9ADA-47FFF9A4D707}"/>
              </a:ext>
            </a:extLst>
          </p:cNvPr>
          <p:cNvSpPr>
            <a:spLocks noGrp="1"/>
          </p:cNvSpPr>
          <p:nvPr>
            <p:ph type="ctrTitle"/>
          </p:nvPr>
        </p:nvSpPr>
        <p:spPr>
          <a:xfrm>
            <a:off x="455879" y="1791905"/>
            <a:ext cx="11277532" cy="1408496"/>
          </a:xfrm>
        </p:spPr>
        <p:txBody>
          <a:bodyPr anchor="b">
            <a:normAutofit/>
          </a:bodyPr>
          <a:lstStyle>
            <a:lvl1pPr algn="l">
              <a:lnSpc>
                <a:spcPct val="90000"/>
              </a:lnSpc>
              <a:defRPr sz="3800" b="1" i="0" baseline="0">
                <a:solidFill>
                  <a:schemeClr val="tx1"/>
                </a:solidFill>
                <a:latin typeface="IBM Plex Sans" panose="020B0503050203000203" pitchFamily="34" charset="0"/>
                <a:ea typeface="IBM Plex Sans" panose="020B0503050203000203" pitchFamily="34" charset="0"/>
                <a:cs typeface="Arial" charset="0"/>
              </a:defRPr>
            </a:lvl1pPr>
          </a:lstStyle>
          <a:p>
            <a:r>
              <a:rPr lang="en-US"/>
              <a:t>Click to edit Master title style</a:t>
            </a:r>
          </a:p>
        </p:txBody>
      </p:sp>
    </p:spTree>
    <p:extLst>
      <p:ext uri="{BB962C8B-B14F-4D97-AF65-F5344CB8AC3E}">
        <p14:creationId xmlns:p14="http://schemas.microsoft.com/office/powerpoint/2010/main" val="2853072181"/>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A1655F-13F7-9AAE-5BE3-0B8D171B2636}"/>
              </a:ext>
            </a:extLst>
          </p:cNvPr>
          <p:cNvSpPr/>
          <p:nvPr userDrawn="1"/>
        </p:nvSpPr>
        <p:spPr>
          <a:xfrm>
            <a:off x="3054096" y="0"/>
            <a:ext cx="1527048" cy="1371600"/>
          </a:xfrm>
          <a:prstGeom prst="rect">
            <a:avLst/>
          </a:prstGeom>
          <a:solidFill>
            <a:srgbClr val="4B2E8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6" name="Rectangle 5">
            <a:extLst>
              <a:ext uri="{FF2B5EF4-FFF2-40B4-BE49-F238E27FC236}">
                <a16:creationId xmlns:a16="http://schemas.microsoft.com/office/drawing/2014/main" id="{CBCDB57E-DA87-38A6-A77F-306DF3A98E6F}"/>
              </a:ext>
            </a:extLst>
          </p:cNvPr>
          <p:cNvSpPr/>
          <p:nvPr userDrawn="1"/>
        </p:nvSpPr>
        <p:spPr>
          <a:xfrm>
            <a:off x="0" y="0"/>
            <a:ext cx="1527048" cy="1371600"/>
          </a:xfrm>
          <a:prstGeom prst="rect">
            <a:avLst/>
          </a:prstGeom>
          <a:solidFill>
            <a:srgbClr val="99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2ADBD800-DDD9-0C66-F63F-0E533CC92CBC}"/>
              </a:ext>
            </a:extLst>
          </p:cNvPr>
          <p:cNvSpPr/>
          <p:nvPr userDrawn="1"/>
        </p:nvSpPr>
        <p:spPr>
          <a:xfrm>
            <a:off x="1527048" y="1371600"/>
            <a:ext cx="1527048" cy="1371600"/>
          </a:xfrm>
          <a:prstGeom prst="rect">
            <a:avLst/>
          </a:prstGeom>
          <a:solidFill>
            <a:srgbClr val="B6B1A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5501BD32-D3FE-9FBD-36FA-6375ACFD9C01}"/>
              </a:ext>
            </a:extLst>
          </p:cNvPr>
          <p:cNvSpPr/>
          <p:nvPr userDrawn="1"/>
        </p:nvSpPr>
        <p:spPr>
          <a:xfrm>
            <a:off x="0" y="2743200"/>
            <a:ext cx="1527048" cy="1371600"/>
          </a:xfrm>
          <a:prstGeom prst="rect">
            <a:avLst/>
          </a:prstGeom>
          <a:solidFill>
            <a:srgbClr val="BF57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12" name="Rectangle 11">
            <a:extLst>
              <a:ext uri="{FF2B5EF4-FFF2-40B4-BE49-F238E27FC236}">
                <a16:creationId xmlns:a16="http://schemas.microsoft.com/office/drawing/2014/main" id="{FEAAE3BC-DC11-BD01-842A-D518B0AACB9E}"/>
              </a:ext>
            </a:extLst>
          </p:cNvPr>
          <p:cNvSpPr/>
          <p:nvPr userDrawn="1"/>
        </p:nvSpPr>
        <p:spPr>
          <a:xfrm>
            <a:off x="1527048" y="4114800"/>
            <a:ext cx="1527048" cy="1371600"/>
          </a:xfrm>
          <a:prstGeom prst="rect">
            <a:avLst/>
          </a:prstGeom>
          <a:solidFill>
            <a:srgbClr val="8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14" name="Rectangle 13">
            <a:extLst>
              <a:ext uri="{FF2B5EF4-FFF2-40B4-BE49-F238E27FC236}">
                <a16:creationId xmlns:a16="http://schemas.microsoft.com/office/drawing/2014/main" id="{FDC4E493-294D-27F2-BAAF-B7AF30026234}"/>
              </a:ext>
            </a:extLst>
          </p:cNvPr>
          <p:cNvSpPr/>
          <p:nvPr userDrawn="1"/>
        </p:nvSpPr>
        <p:spPr>
          <a:xfrm>
            <a:off x="0" y="5486400"/>
            <a:ext cx="1527048" cy="1371600"/>
          </a:xfrm>
          <a:prstGeom prst="rect">
            <a:avLst/>
          </a:prstGeom>
          <a:solidFill>
            <a:srgbClr val="FFCB0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18" name="Rectangle 17">
            <a:extLst>
              <a:ext uri="{FF2B5EF4-FFF2-40B4-BE49-F238E27FC236}">
                <a16:creationId xmlns:a16="http://schemas.microsoft.com/office/drawing/2014/main" id="{5D62C2CB-DEC3-1845-6598-A54BF8F5A659}"/>
              </a:ext>
            </a:extLst>
          </p:cNvPr>
          <p:cNvSpPr/>
          <p:nvPr userDrawn="1"/>
        </p:nvSpPr>
        <p:spPr>
          <a:xfrm>
            <a:off x="3054096" y="2743200"/>
            <a:ext cx="1527048" cy="1371600"/>
          </a:xfrm>
          <a:prstGeom prst="rect">
            <a:avLst/>
          </a:prstGeom>
          <a:solidFill>
            <a:srgbClr val="4E362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0" name="Rectangle 19">
            <a:extLst>
              <a:ext uri="{FF2B5EF4-FFF2-40B4-BE49-F238E27FC236}">
                <a16:creationId xmlns:a16="http://schemas.microsoft.com/office/drawing/2014/main" id="{4AF822A0-C14A-FE88-A5AA-7AF0F39D72A8}"/>
              </a:ext>
            </a:extLst>
          </p:cNvPr>
          <p:cNvSpPr/>
          <p:nvPr userDrawn="1"/>
        </p:nvSpPr>
        <p:spPr>
          <a:xfrm>
            <a:off x="3054096" y="5486400"/>
            <a:ext cx="1527048" cy="1371600"/>
          </a:xfrm>
          <a:prstGeom prst="rect">
            <a:avLst/>
          </a:prstGeom>
          <a:solidFill>
            <a:srgbClr val="0C544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2" name="Rectangle 21">
            <a:extLst>
              <a:ext uri="{FF2B5EF4-FFF2-40B4-BE49-F238E27FC236}">
                <a16:creationId xmlns:a16="http://schemas.microsoft.com/office/drawing/2014/main" id="{81C6A001-2E33-D101-3573-3048C5958B4B}"/>
              </a:ext>
            </a:extLst>
          </p:cNvPr>
          <p:cNvSpPr/>
          <p:nvPr userDrawn="1"/>
        </p:nvSpPr>
        <p:spPr>
          <a:xfrm>
            <a:off x="4581144" y="1371600"/>
            <a:ext cx="1527048" cy="1371600"/>
          </a:xfrm>
          <a:prstGeom prst="rect">
            <a:avLst/>
          </a:prstGeom>
          <a:solidFill>
            <a:srgbClr val="FFB81C"/>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4" name="Rectangle 23">
            <a:extLst>
              <a:ext uri="{FF2B5EF4-FFF2-40B4-BE49-F238E27FC236}">
                <a16:creationId xmlns:a16="http://schemas.microsoft.com/office/drawing/2014/main" id="{9188806B-772E-D699-92C9-CEB7F72C9A3A}"/>
              </a:ext>
            </a:extLst>
          </p:cNvPr>
          <p:cNvSpPr/>
          <p:nvPr userDrawn="1"/>
        </p:nvSpPr>
        <p:spPr>
          <a:xfrm>
            <a:off x="4581144" y="4114800"/>
            <a:ext cx="1527048" cy="1371600"/>
          </a:xfrm>
          <a:prstGeom prst="rect">
            <a:avLst/>
          </a:prstGeom>
          <a:solidFill>
            <a:srgbClr val="012169"/>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id="{8B679EF3-446C-13CF-770D-1F7D48E615AC}"/>
              </a:ext>
            </a:extLst>
          </p:cNvPr>
          <p:cNvSpPr/>
          <p:nvPr userDrawn="1"/>
        </p:nvSpPr>
        <p:spPr>
          <a:xfrm>
            <a:off x="6108192" y="0"/>
            <a:ext cx="1527048" cy="1371600"/>
          </a:xfrm>
          <a:prstGeom prst="rect">
            <a:avLst/>
          </a:prstGeom>
          <a:solidFill>
            <a:srgbClr val="007CBA"/>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28" name="Rectangle 27">
            <a:extLst>
              <a:ext uri="{FF2B5EF4-FFF2-40B4-BE49-F238E27FC236}">
                <a16:creationId xmlns:a16="http://schemas.microsoft.com/office/drawing/2014/main" id="{EA46320C-4BC8-83E6-EE00-85E8F70D0580}"/>
              </a:ext>
            </a:extLst>
          </p:cNvPr>
          <p:cNvSpPr/>
          <p:nvPr userDrawn="1"/>
        </p:nvSpPr>
        <p:spPr>
          <a:xfrm>
            <a:off x="6108192" y="2743200"/>
            <a:ext cx="1527048" cy="1371600"/>
          </a:xfrm>
          <a:prstGeom prst="rect">
            <a:avLst/>
          </a:prstGeom>
          <a:solidFill>
            <a:srgbClr val="FF6C0C"/>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30" name="Rectangle 29">
            <a:extLst>
              <a:ext uri="{FF2B5EF4-FFF2-40B4-BE49-F238E27FC236}">
                <a16:creationId xmlns:a16="http://schemas.microsoft.com/office/drawing/2014/main" id="{AA0EBB3F-33BA-CD4A-64ED-9C24D4087E32}"/>
              </a:ext>
            </a:extLst>
          </p:cNvPr>
          <p:cNvSpPr/>
          <p:nvPr userDrawn="1"/>
        </p:nvSpPr>
        <p:spPr>
          <a:xfrm>
            <a:off x="6108192" y="5486400"/>
            <a:ext cx="1527048" cy="1371600"/>
          </a:xfrm>
          <a:prstGeom prst="rect">
            <a:avLst/>
          </a:prstGeom>
          <a:solidFill>
            <a:srgbClr val="BA0C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32" name="Rectangle 31">
            <a:extLst>
              <a:ext uri="{FF2B5EF4-FFF2-40B4-BE49-F238E27FC236}">
                <a16:creationId xmlns:a16="http://schemas.microsoft.com/office/drawing/2014/main" id="{EE25AA68-E62B-9D87-E5F8-0B39038DC938}"/>
              </a:ext>
            </a:extLst>
          </p:cNvPr>
          <p:cNvSpPr/>
          <p:nvPr userDrawn="1"/>
        </p:nvSpPr>
        <p:spPr>
          <a:xfrm>
            <a:off x="7635240" y="1371600"/>
            <a:ext cx="1527048" cy="1371600"/>
          </a:xfrm>
          <a:prstGeom prst="rect">
            <a:avLst/>
          </a:prstGeom>
          <a:solidFill>
            <a:srgbClr val="12312B"/>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34" name="Rectangle 33">
            <a:extLst>
              <a:ext uri="{FF2B5EF4-FFF2-40B4-BE49-F238E27FC236}">
                <a16:creationId xmlns:a16="http://schemas.microsoft.com/office/drawing/2014/main" id="{9FD2B88D-A97A-97A0-3916-B64A40C9ADD1}"/>
              </a:ext>
            </a:extLst>
          </p:cNvPr>
          <p:cNvSpPr/>
          <p:nvPr userDrawn="1"/>
        </p:nvSpPr>
        <p:spPr>
          <a:xfrm>
            <a:off x="7635240" y="4114800"/>
            <a:ext cx="1527048" cy="1371600"/>
          </a:xfrm>
          <a:prstGeom prst="rect">
            <a:avLst/>
          </a:prstGeom>
          <a:solidFill>
            <a:srgbClr val="57068C"/>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36" name="Rectangle 35">
            <a:extLst>
              <a:ext uri="{FF2B5EF4-FFF2-40B4-BE49-F238E27FC236}">
                <a16:creationId xmlns:a16="http://schemas.microsoft.com/office/drawing/2014/main" id="{57E08DFA-1F2D-A04A-AC1A-E65037EC8D7B}"/>
              </a:ext>
            </a:extLst>
          </p:cNvPr>
          <p:cNvSpPr/>
          <p:nvPr userDrawn="1"/>
        </p:nvSpPr>
        <p:spPr>
          <a:xfrm>
            <a:off x="9162288" y="0"/>
            <a:ext cx="1527048" cy="1371600"/>
          </a:xfrm>
          <a:prstGeom prst="rect">
            <a:avLst/>
          </a:prstGeom>
          <a:solidFill>
            <a:srgbClr val="FF40FF">
              <a:alpha val="25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38" name="Rectangle 37">
            <a:extLst>
              <a:ext uri="{FF2B5EF4-FFF2-40B4-BE49-F238E27FC236}">
                <a16:creationId xmlns:a16="http://schemas.microsoft.com/office/drawing/2014/main" id="{B690975A-C415-A0B7-136C-596BDDFC538C}"/>
              </a:ext>
            </a:extLst>
          </p:cNvPr>
          <p:cNvSpPr/>
          <p:nvPr userDrawn="1"/>
        </p:nvSpPr>
        <p:spPr>
          <a:xfrm>
            <a:off x="9162288" y="2743200"/>
            <a:ext cx="1527048" cy="1371600"/>
          </a:xfrm>
          <a:prstGeom prst="rect">
            <a:avLst/>
          </a:prstGeom>
          <a:solidFill>
            <a:srgbClr val="C5050C"/>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40" name="Rectangle 39">
            <a:extLst>
              <a:ext uri="{FF2B5EF4-FFF2-40B4-BE49-F238E27FC236}">
                <a16:creationId xmlns:a16="http://schemas.microsoft.com/office/drawing/2014/main" id="{619A684A-2BBB-791B-7458-576034010053}"/>
              </a:ext>
            </a:extLst>
          </p:cNvPr>
          <p:cNvSpPr/>
          <p:nvPr userDrawn="1"/>
        </p:nvSpPr>
        <p:spPr>
          <a:xfrm>
            <a:off x="9162288" y="5486400"/>
            <a:ext cx="1527048" cy="1371600"/>
          </a:xfrm>
          <a:prstGeom prst="rect">
            <a:avLst/>
          </a:prstGeom>
          <a:solidFill>
            <a:srgbClr val="0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42" name="Rectangle 41">
            <a:extLst>
              <a:ext uri="{FF2B5EF4-FFF2-40B4-BE49-F238E27FC236}">
                <a16:creationId xmlns:a16="http://schemas.microsoft.com/office/drawing/2014/main" id="{3E829F6A-2862-3F58-5B01-EF11E6A7647C}"/>
              </a:ext>
            </a:extLst>
          </p:cNvPr>
          <p:cNvSpPr/>
          <p:nvPr userDrawn="1"/>
        </p:nvSpPr>
        <p:spPr>
          <a:xfrm>
            <a:off x="10690225" y="1371600"/>
            <a:ext cx="1527048" cy="1371600"/>
          </a:xfrm>
          <a:prstGeom prst="rect">
            <a:avLst/>
          </a:prstGeom>
          <a:solidFill>
            <a:srgbClr val="00356B"/>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
        <p:nvSpPr>
          <p:cNvPr id="44" name="Rectangle 43">
            <a:extLst>
              <a:ext uri="{FF2B5EF4-FFF2-40B4-BE49-F238E27FC236}">
                <a16:creationId xmlns:a16="http://schemas.microsoft.com/office/drawing/2014/main" id="{1EE4DC04-6239-C4CD-F23C-37ED777A8A30}"/>
              </a:ext>
            </a:extLst>
          </p:cNvPr>
          <p:cNvSpPr/>
          <p:nvPr userDrawn="1"/>
        </p:nvSpPr>
        <p:spPr>
          <a:xfrm>
            <a:off x="10691215" y="4114800"/>
            <a:ext cx="1527048" cy="1371600"/>
          </a:xfrm>
          <a:prstGeom prst="rect">
            <a:avLst/>
          </a:prstGeom>
          <a:solidFill>
            <a:srgbClr val="4B9CD3"/>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cap="none" spc="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679327819"/>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_Slide_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5879" y="1791905"/>
            <a:ext cx="11277532" cy="1408496"/>
          </a:xfrm>
        </p:spPr>
        <p:txBody>
          <a:bodyPr anchor="b">
            <a:normAutofit/>
          </a:bodyPr>
          <a:lstStyle>
            <a:lvl1pPr algn="l">
              <a:lnSpc>
                <a:spcPct val="90000"/>
              </a:lnSpc>
              <a:defRPr sz="3800" b="1" i="0" baseline="0">
                <a:solidFill>
                  <a:schemeClr val="tx1"/>
                </a:solidFill>
                <a:latin typeface="+mj-lt"/>
                <a:ea typeface="Arial"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455879" y="3657600"/>
            <a:ext cx="8154721" cy="424732"/>
          </a:xfrm>
        </p:spPr>
        <p:txBody>
          <a:bodyPr wrap="square">
            <a:spAutoFit/>
          </a:bodyPr>
          <a:lstStyle>
            <a:lvl1pPr marL="0" indent="0" algn="l">
              <a:lnSpc>
                <a:spcPct val="90000"/>
              </a:lnSpc>
              <a:buNone/>
              <a:defRPr sz="2400" b="1"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Presenter Name</a:t>
            </a:r>
          </a:p>
        </p:txBody>
      </p:sp>
      <p:cxnSp>
        <p:nvCxnSpPr>
          <p:cNvPr id="4" name="Straight Connector 3"/>
          <p:cNvCxnSpPr>
            <a:cxnSpLocks/>
          </p:cNvCxnSpPr>
          <p:nvPr userDrawn="1"/>
        </p:nvCxnSpPr>
        <p:spPr>
          <a:xfrm>
            <a:off x="455879" y="3429000"/>
            <a:ext cx="1127753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a:extLst>
              <a:ext uri="{FF2B5EF4-FFF2-40B4-BE49-F238E27FC236}">
                <a16:creationId xmlns:a16="http://schemas.microsoft.com/office/drawing/2014/main" id="{B2284C0B-D539-8644-A8D0-0931A1EB1C73}"/>
              </a:ext>
            </a:extLst>
          </p:cNvPr>
          <p:cNvSpPr>
            <a:spLocks noGrp="1"/>
          </p:cNvSpPr>
          <p:nvPr>
            <p:ph type="body" sz="quarter" idx="10" hasCustomPrompt="1"/>
          </p:nvPr>
        </p:nvSpPr>
        <p:spPr>
          <a:xfrm>
            <a:off x="8939412" y="6191750"/>
            <a:ext cx="2793999" cy="369332"/>
          </a:xfrm>
        </p:spPr>
        <p:txBody>
          <a:bodyPr anchor="ctr">
            <a:spAutoFit/>
          </a:bodyPr>
          <a:lstStyle>
            <a:lvl1pPr marL="0" indent="0" algn="r">
              <a:buNone/>
              <a:defRPr sz="1800">
                <a:solidFill>
                  <a:schemeClr val="tx1"/>
                </a:solidFill>
              </a:defRPr>
            </a:lvl1pPr>
          </a:lstStyle>
          <a:p>
            <a:pPr lvl="0"/>
            <a:r>
              <a:rPr lang="en-US"/>
              <a:t>Month, Year</a:t>
            </a:r>
          </a:p>
        </p:txBody>
      </p:sp>
      <p:sp>
        <p:nvSpPr>
          <p:cNvPr id="17" name="Text Placeholder 16">
            <a:extLst>
              <a:ext uri="{FF2B5EF4-FFF2-40B4-BE49-F238E27FC236}">
                <a16:creationId xmlns:a16="http://schemas.microsoft.com/office/drawing/2014/main" id="{78C4A483-E60A-C349-8EC0-C2F9CA1371D4}"/>
              </a:ext>
            </a:extLst>
          </p:cNvPr>
          <p:cNvSpPr>
            <a:spLocks noGrp="1"/>
          </p:cNvSpPr>
          <p:nvPr>
            <p:ph type="body" sz="quarter" idx="11" hasCustomPrompt="1"/>
          </p:nvPr>
        </p:nvSpPr>
        <p:spPr>
          <a:xfrm>
            <a:off x="455879" y="4133487"/>
            <a:ext cx="8154720" cy="369332"/>
          </a:xfrm>
        </p:spPr>
        <p:txBody>
          <a:bodyPr wrap="square">
            <a:spAutoFit/>
          </a:bodyPr>
          <a:lstStyle>
            <a:lvl1pPr marL="0" indent="0">
              <a:buNone/>
              <a:defRPr sz="1800">
                <a:solidFill>
                  <a:schemeClr val="tx1"/>
                </a:solidFill>
              </a:defRPr>
            </a:lvl1pPr>
          </a:lstStyle>
          <a:p>
            <a:pPr lvl="0"/>
            <a:r>
              <a:rPr lang="en-US"/>
              <a:t>Click to enter Presenter title</a:t>
            </a:r>
          </a:p>
        </p:txBody>
      </p:sp>
    </p:spTree>
    <p:extLst>
      <p:ext uri="{BB962C8B-B14F-4D97-AF65-F5344CB8AC3E}">
        <p14:creationId xmlns:p14="http://schemas.microsoft.com/office/powerpoint/2010/main" val="268121910"/>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_Slide_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5879" y="1791905"/>
            <a:ext cx="11277532" cy="1408496"/>
          </a:xfrm>
        </p:spPr>
        <p:txBody>
          <a:bodyPr anchor="b">
            <a:normAutofit/>
          </a:bodyPr>
          <a:lstStyle>
            <a:lvl1pPr algn="l">
              <a:lnSpc>
                <a:spcPct val="90000"/>
              </a:lnSpc>
              <a:defRPr sz="3800" b="1" i="0" baseline="0">
                <a:solidFill>
                  <a:schemeClr val="tx2"/>
                </a:solidFill>
                <a:latin typeface="+mj-lt"/>
                <a:ea typeface="Arial"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455879" y="3657600"/>
            <a:ext cx="8154721" cy="424732"/>
          </a:xfrm>
        </p:spPr>
        <p:txBody>
          <a:bodyPr wrap="square">
            <a:spAutoFit/>
          </a:bodyPr>
          <a:lstStyle>
            <a:lvl1pPr marL="0" indent="0" algn="l">
              <a:lnSpc>
                <a:spcPct val="90000"/>
              </a:lnSpc>
              <a:buNone/>
              <a:defRPr sz="2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Presenter Name</a:t>
            </a:r>
          </a:p>
        </p:txBody>
      </p:sp>
      <p:cxnSp>
        <p:nvCxnSpPr>
          <p:cNvPr id="4" name="Straight Connector 3"/>
          <p:cNvCxnSpPr>
            <a:cxnSpLocks/>
          </p:cNvCxnSpPr>
          <p:nvPr userDrawn="1"/>
        </p:nvCxnSpPr>
        <p:spPr>
          <a:xfrm>
            <a:off x="455879" y="3429000"/>
            <a:ext cx="1127753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06401" y="6047232"/>
            <a:ext cx="2793999" cy="658368"/>
          </a:xfrm>
          <a:prstGeom prst="rect">
            <a:avLst/>
          </a:prstGeom>
        </p:spPr>
      </p:pic>
      <p:sp>
        <p:nvSpPr>
          <p:cNvPr id="12" name="Text Placeholder 11">
            <a:extLst>
              <a:ext uri="{FF2B5EF4-FFF2-40B4-BE49-F238E27FC236}">
                <a16:creationId xmlns:a16="http://schemas.microsoft.com/office/drawing/2014/main" id="{B2284C0B-D539-8644-A8D0-0931A1EB1C73}"/>
              </a:ext>
            </a:extLst>
          </p:cNvPr>
          <p:cNvSpPr>
            <a:spLocks noGrp="1"/>
          </p:cNvSpPr>
          <p:nvPr>
            <p:ph type="body" sz="quarter" idx="10" hasCustomPrompt="1"/>
          </p:nvPr>
        </p:nvSpPr>
        <p:spPr>
          <a:xfrm>
            <a:off x="8939412" y="6191750"/>
            <a:ext cx="2793999" cy="369332"/>
          </a:xfrm>
        </p:spPr>
        <p:txBody>
          <a:bodyPr anchor="ctr">
            <a:spAutoFit/>
          </a:bodyPr>
          <a:lstStyle>
            <a:lvl1pPr marL="0" indent="0" algn="r">
              <a:buNone/>
              <a:defRPr sz="1800">
                <a:solidFill>
                  <a:schemeClr val="tx2"/>
                </a:solidFill>
              </a:defRPr>
            </a:lvl1pPr>
          </a:lstStyle>
          <a:p>
            <a:pPr lvl="0"/>
            <a:r>
              <a:rPr lang="en-US"/>
              <a:t>Month, Year</a:t>
            </a:r>
          </a:p>
        </p:txBody>
      </p:sp>
      <p:pic>
        <p:nvPicPr>
          <p:cNvPr id="14" name="Picture 13">
            <a:extLst>
              <a:ext uri="{FF2B5EF4-FFF2-40B4-BE49-F238E27FC236}">
                <a16:creationId xmlns:a16="http://schemas.microsoft.com/office/drawing/2014/main" id="{7BDE975D-CBD8-8B4E-A534-D61D7F32E9B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87000" y="152401"/>
            <a:ext cx="1750963" cy="420482"/>
          </a:xfrm>
          <a:prstGeom prst="rect">
            <a:avLst/>
          </a:prstGeom>
        </p:spPr>
      </p:pic>
      <p:sp>
        <p:nvSpPr>
          <p:cNvPr id="17" name="Text Placeholder 16">
            <a:extLst>
              <a:ext uri="{FF2B5EF4-FFF2-40B4-BE49-F238E27FC236}">
                <a16:creationId xmlns:a16="http://schemas.microsoft.com/office/drawing/2014/main" id="{78C4A483-E60A-C349-8EC0-C2F9CA1371D4}"/>
              </a:ext>
            </a:extLst>
          </p:cNvPr>
          <p:cNvSpPr>
            <a:spLocks noGrp="1"/>
          </p:cNvSpPr>
          <p:nvPr>
            <p:ph type="body" sz="quarter" idx="11" hasCustomPrompt="1"/>
          </p:nvPr>
        </p:nvSpPr>
        <p:spPr>
          <a:xfrm>
            <a:off x="455879" y="4133487"/>
            <a:ext cx="8154720" cy="369332"/>
          </a:xfrm>
        </p:spPr>
        <p:txBody>
          <a:bodyPr wrap="square">
            <a:spAutoFit/>
          </a:bodyPr>
          <a:lstStyle>
            <a:lvl1pPr marL="0" indent="0">
              <a:buNone/>
              <a:defRPr sz="1800">
                <a:solidFill>
                  <a:schemeClr val="tx2"/>
                </a:solidFill>
              </a:defRPr>
            </a:lvl1pPr>
          </a:lstStyle>
          <a:p>
            <a:pPr lvl="0"/>
            <a:r>
              <a:rPr lang="en-US"/>
              <a:t>Click to enter Presenter title</a:t>
            </a:r>
          </a:p>
        </p:txBody>
      </p:sp>
      <p:pic>
        <p:nvPicPr>
          <p:cNvPr id="9" name="Picture 8">
            <a:extLst>
              <a:ext uri="{FF2B5EF4-FFF2-40B4-BE49-F238E27FC236}">
                <a16:creationId xmlns:a16="http://schemas.microsoft.com/office/drawing/2014/main" id="{9F296770-A8F4-FC4A-9E32-32E3DB4B49E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473557" y="6160750"/>
            <a:ext cx="2587752" cy="400022"/>
          </a:xfrm>
          <a:prstGeom prst="rect">
            <a:avLst/>
          </a:prstGeom>
        </p:spPr>
      </p:pic>
    </p:spTree>
    <p:extLst>
      <p:ext uri="{BB962C8B-B14F-4D97-AF65-F5344CB8AC3E}">
        <p14:creationId xmlns:p14="http://schemas.microsoft.com/office/powerpoint/2010/main" val="4049695871"/>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_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5879" y="2381071"/>
            <a:ext cx="5944920" cy="1200329"/>
          </a:xfrm>
        </p:spPr>
        <p:txBody>
          <a:bodyPr wrap="square" anchor="ctr" anchorCtr="0">
            <a:spAutoFit/>
          </a:bodyPr>
          <a:lstStyle>
            <a:lvl1pPr algn="l">
              <a:lnSpc>
                <a:spcPct val="90000"/>
              </a:lnSpc>
              <a:defRPr sz="8000" b="1" i="0" baseline="0">
                <a:solidFill>
                  <a:schemeClr val="tx1"/>
                </a:solidFill>
                <a:latin typeface="+mj-lt"/>
                <a:ea typeface="Arial" charset="0"/>
                <a:cs typeface="Arial" charset="0"/>
              </a:defRPr>
            </a:lvl1pPr>
          </a:lstStyle>
          <a:p>
            <a:r>
              <a:rPr lang="en-US"/>
              <a:t>Big Number</a:t>
            </a:r>
          </a:p>
        </p:txBody>
      </p:sp>
      <p:sp>
        <p:nvSpPr>
          <p:cNvPr id="13" name="Text Placeholder 12">
            <a:extLst>
              <a:ext uri="{FF2B5EF4-FFF2-40B4-BE49-F238E27FC236}">
                <a16:creationId xmlns:a16="http://schemas.microsoft.com/office/drawing/2014/main" id="{447FFDD3-4E03-2A44-A87B-70D1C23158E0}"/>
              </a:ext>
            </a:extLst>
          </p:cNvPr>
          <p:cNvSpPr>
            <a:spLocks noGrp="1"/>
          </p:cNvSpPr>
          <p:nvPr>
            <p:ph type="body" sz="quarter" idx="10" hasCustomPrompt="1"/>
          </p:nvPr>
        </p:nvSpPr>
        <p:spPr>
          <a:xfrm>
            <a:off x="455878" y="3581400"/>
            <a:ext cx="5944921" cy="550926"/>
          </a:xfrm>
        </p:spPr>
        <p:txBody>
          <a:bodyPr wrap="square" anchor="t" anchorCtr="0">
            <a:noAutofit/>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subtitle</a:t>
            </a:r>
          </a:p>
        </p:txBody>
      </p:sp>
    </p:spTree>
    <p:extLst>
      <p:ext uri="{BB962C8B-B14F-4D97-AF65-F5344CB8AC3E}">
        <p14:creationId xmlns:p14="http://schemas.microsoft.com/office/powerpoint/2010/main" val="1862578988"/>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_Content_Full_White">
    <p:spTree>
      <p:nvGrpSpPr>
        <p:cNvPr id="1" name=""/>
        <p:cNvGrpSpPr/>
        <p:nvPr/>
      </p:nvGrpSpPr>
      <p:grpSpPr>
        <a:xfrm>
          <a:off x="0" y="0"/>
          <a:ext cx="0" cy="0"/>
          <a:chOff x="0" y="0"/>
          <a:chExt cx="0" cy="0"/>
        </a:xfrm>
      </p:grpSpPr>
      <p:sp>
        <p:nvSpPr>
          <p:cNvPr id="2" name="Title 1"/>
          <p:cNvSpPr>
            <a:spLocks noGrp="1"/>
          </p:cNvSpPr>
          <p:nvPr>
            <p:ph type="title"/>
          </p:nvPr>
        </p:nvSpPr>
        <p:spPr>
          <a:xfrm>
            <a:off x="455084" y="1143000"/>
            <a:ext cx="11277600" cy="523220"/>
          </a:xfrm>
        </p:spPr>
        <p:txBody>
          <a:bodyPr anchor="t">
            <a:spAutoFit/>
          </a:bodyPr>
          <a:lstStyle>
            <a:lvl1pPr>
              <a:lnSpc>
                <a:spcPct val="100000"/>
              </a:lnSpc>
              <a:defRPr sz="2800">
                <a:latin typeface="+mj-lt"/>
              </a:defRPr>
            </a:lvl1pPr>
          </a:lstStyle>
          <a:p>
            <a:r>
              <a:rPr lang="en-US"/>
              <a:t>Click to edit Master title style</a:t>
            </a:r>
          </a:p>
        </p:txBody>
      </p:sp>
      <p:sp>
        <p:nvSpPr>
          <p:cNvPr id="3" name="Content Placeholder 2"/>
          <p:cNvSpPr>
            <a:spLocks noGrp="1"/>
          </p:cNvSpPr>
          <p:nvPr>
            <p:ph idx="1"/>
          </p:nvPr>
        </p:nvSpPr>
        <p:spPr>
          <a:xfrm>
            <a:off x="455084" y="1981200"/>
            <a:ext cx="11277600" cy="3779842"/>
          </a:xfrm>
        </p:spPr>
        <p:txBody>
          <a:bodyPr/>
          <a:lstStyle>
            <a:lvl1pPr>
              <a:lnSpc>
                <a:spcPct val="100000"/>
              </a:lnSpc>
              <a:buClr>
                <a:schemeClr val="tx2"/>
              </a:buClr>
              <a:defRPr>
                <a:solidFill>
                  <a:schemeClr val="accent5"/>
                </a:solidFill>
              </a:defRPr>
            </a:lvl1pPr>
            <a:lvl2pPr marL="742950" indent="-285750">
              <a:lnSpc>
                <a:spcPct val="100000"/>
              </a:lnSpc>
              <a:buClr>
                <a:schemeClr val="tx2"/>
              </a:buClr>
              <a:buFont typeface="Arial" panose="020B0604020202020204" pitchFamily="34" charset="0"/>
              <a:buChar char="•"/>
              <a:defRPr>
                <a:solidFill>
                  <a:schemeClr val="accent5"/>
                </a:solidFill>
              </a:defRPr>
            </a:lvl2pPr>
            <a:lvl3pPr marL="1143000" indent="-228600">
              <a:lnSpc>
                <a:spcPct val="100000"/>
              </a:lnSpc>
              <a:buClr>
                <a:schemeClr val="tx2"/>
              </a:buClr>
              <a:buFont typeface="Arial" panose="020B0604020202020204" pitchFamily="34" charset="0"/>
              <a:buChar char="•"/>
              <a:defRPr>
                <a:solidFill>
                  <a:schemeClr val="accent5"/>
                </a:solidFill>
              </a:defRPr>
            </a:lvl3pPr>
            <a:lvl4pPr marL="1600200" indent="-228600">
              <a:lnSpc>
                <a:spcPct val="100000"/>
              </a:lnSpc>
              <a:buClr>
                <a:schemeClr val="tx2"/>
              </a:buClr>
              <a:buFont typeface="Arial" panose="020B0604020202020204" pitchFamily="34" charset="0"/>
              <a:buChar char="•"/>
              <a:defRPr>
                <a:solidFill>
                  <a:schemeClr val="accent5"/>
                </a:solidFill>
              </a:defRPr>
            </a:lvl4pPr>
            <a:lvl5pPr marL="2057400" indent="-228600">
              <a:lnSpc>
                <a:spcPct val="100000"/>
              </a:lnSpc>
              <a:buClr>
                <a:schemeClr val="tx2"/>
              </a:buClr>
              <a:buFont typeface="Arial" panose="020B0604020202020204" pitchFamily="34" charset="0"/>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2"/>
                </a:solidFill>
                <a:latin typeface="+mn-lt"/>
              </a:defRPr>
            </a:lvl1pPr>
          </a:lstStyle>
          <a:p>
            <a:pPr lvl="0"/>
            <a:r>
              <a:rPr lang="en-US"/>
              <a:t>CLICK TO EDIT MASTER OVERLINE</a:t>
            </a:r>
          </a:p>
        </p:txBody>
      </p:sp>
      <p:sp>
        <p:nvSpPr>
          <p:cNvPr id="6" name="Slide Number Placeholder 5">
            <a:extLst>
              <a:ext uri="{FF2B5EF4-FFF2-40B4-BE49-F238E27FC236}">
                <a16:creationId xmlns:a16="http://schemas.microsoft.com/office/drawing/2014/main" id="{BA982502-9C38-0A42-ABB1-F41F2417D788}"/>
              </a:ext>
            </a:extLst>
          </p:cNvPr>
          <p:cNvSpPr>
            <a:spLocks noGrp="1"/>
          </p:cNvSpPr>
          <p:nvPr>
            <p:ph type="sldNum" sz="quarter" idx="10"/>
          </p:nvPr>
        </p:nvSpPr>
        <p:spPr>
          <a:xfrm>
            <a:off x="9040284" y="6233213"/>
            <a:ext cx="2844800" cy="365125"/>
          </a:xfrm>
        </p:spPr>
        <p:txBody>
          <a:bodyPr/>
          <a:lstStyle>
            <a:lvl1pPr algn="r" eaLnBrk="1" hangingPunct="1">
              <a:lnSpc>
                <a:spcPct val="100000"/>
              </a:lnSpc>
              <a:spcBef>
                <a:spcPct val="0"/>
              </a:spcBef>
              <a:defRPr>
                <a:latin typeface="+mn-lt"/>
              </a:defRPr>
            </a:lvl1pPr>
          </a:lstStyle>
          <a:p>
            <a:pPr>
              <a:defRPr/>
            </a:pPr>
            <a:fld id="{A8BA57A7-37C2-4381-B651-A52D0E09B8D6}" type="slidenum">
              <a:rPr lang="en-US" smtClean="0"/>
              <a:pPr>
                <a:defRPr/>
              </a:pPr>
              <a:t>‹#›</a:t>
            </a:fld>
            <a:endParaRPr lang="en-US"/>
          </a:p>
        </p:txBody>
      </p:sp>
    </p:spTree>
    <p:extLst>
      <p:ext uri="{BB962C8B-B14F-4D97-AF65-F5344CB8AC3E}">
        <p14:creationId xmlns:p14="http://schemas.microsoft.com/office/powerpoint/2010/main" val="16543519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_Content_Full_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084" y="1143000"/>
            <a:ext cx="11277600" cy="523220"/>
          </a:xfrm>
        </p:spPr>
        <p:txBody>
          <a:bodyPr anchor="t">
            <a:spAutoFit/>
          </a:bodyPr>
          <a:lstStyle>
            <a:lvl1pPr>
              <a:lnSpc>
                <a:spcPct val="100000"/>
              </a:lnSpc>
              <a:defRPr sz="2800">
                <a:solidFill>
                  <a:schemeClr val="tx1"/>
                </a:solidFill>
                <a:latin typeface="+mj-lt"/>
              </a:defRPr>
            </a:lvl1pPr>
          </a:lstStyle>
          <a:p>
            <a:r>
              <a:rPr lang="en-US"/>
              <a:t>Click to edit Master title style</a:t>
            </a:r>
          </a:p>
        </p:txBody>
      </p:sp>
      <p:sp>
        <p:nvSpPr>
          <p:cNvPr id="4" name="Slide Number Placeholder 5"/>
          <p:cNvSpPr>
            <a:spLocks noGrp="1"/>
          </p:cNvSpPr>
          <p:nvPr>
            <p:ph type="sldNum" sz="quarter" idx="10"/>
          </p:nvPr>
        </p:nvSpPr>
        <p:spPr/>
        <p:txBody>
          <a:bodyPr/>
          <a:lstStyle>
            <a:lvl1pPr algn="r" eaLnBrk="1" hangingPunct="1">
              <a:lnSpc>
                <a:spcPct val="100000"/>
              </a:lnSpc>
              <a:spcBef>
                <a:spcPct val="0"/>
              </a:spcBef>
              <a:defRPr>
                <a:solidFill>
                  <a:schemeClr val="tx1"/>
                </a:solidFill>
                <a:latin typeface="+mn-lt"/>
              </a:defRPr>
            </a:lvl1pPr>
          </a:lstStyle>
          <a:p>
            <a:pPr>
              <a:defRPr/>
            </a:pPr>
            <a:fld id="{A8BA57A7-37C2-4381-B651-A52D0E09B8D6}" type="slidenum">
              <a:rPr lang="en-US" smtClean="0"/>
              <a:pPr>
                <a:defRPr/>
              </a:pPr>
              <a:t>‹#›</a:t>
            </a:fld>
            <a:endParaRPr lang="en-US"/>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1"/>
                </a:solidFill>
                <a:latin typeface="+mn-lt"/>
              </a:defRPr>
            </a:lvl1pPr>
          </a:lstStyle>
          <a:p>
            <a:pPr lvl="0"/>
            <a:r>
              <a:rPr lang="en-US"/>
              <a:t>CLICK TO EDIT MASTER OVERLINE</a:t>
            </a:r>
          </a:p>
        </p:txBody>
      </p:sp>
      <p:sp>
        <p:nvSpPr>
          <p:cNvPr id="5" name="Content Placeholder 4">
            <a:extLst>
              <a:ext uri="{FF2B5EF4-FFF2-40B4-BE49-F238E27FC236}">
                <a16:creationId xmlns:a16="http://schemas.microsoft.com/office/drawing/2014/main" id="{7D6C4CA4-B038-5F43-B1FC-475914BD2387}"/>
              </a:ext>
            </a:extLst>
          </p:cNvPr>
          <p:cNvSpPr>
            <a:spLocks noGrp="1"/>
          </p:cNvSpPr>
          <p:nvPr>
            <p:ph sz="quarter" idx="13"/>
          </p:nvPr>
        </p:nvSpPr>
        <p:spPr>
          <a:xfrm>
            <a:off x="455084" y="1981200"/>
            <a:ext cx="11277600" cy="3733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7150052"/>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_Content_Split_White">
    <p:spTree>
      <p:nvGrpSpPr>
        <p:cNvPr id="1" name=""/>
        <p:cNvGrpSpPr/>
        <p:nvPr/>
      </p:nvGrpSpPr>
      <p:grpSpPr>
        <a:xfrm>
          <a:off x="0" y="0"/>
          <a:ext cx="0" cy="0"/>
          <a:chOff x="0" y="0"/>
          <a:chExt cx="0" cy="0"/>
        </a:xfrm>
      </p:grpSpPr>
      <p:sp>
        <p:nvSpPr>
          <p:cNvPr id="2" name="Title 1"/>
          <p:cNvSpPr>
            <a:spLocks noGrp="1"/>
          </p:cNvSpPr>
          <p:nvPr>
            <p:ph type="title"/>
          </p:nvPr>
        </p:nvSpPr>
        <p:spPr>
          <a:xfrm>
            <a:off x="455879" y="1143000"/>
            <a:ext cx="3658921" cy="954107"/>
          </a:xfrm>
        </p:spPr>
        <p:txBody>
          <a:bodyPr wrap="square" anchor="t">
            <a:spAutoFit/>
          </a:bodyPr>
          <a:lstStyle>
            <a:lvl1pPr>
              <a:lnSpc>
                <a:spcPct val="100000"/>
              </a:lnSpc>
              <a:defRPr sz="2800">
                <a:solidFill>
                  <a:schemeClr val="tx2"/>
                </a:solidFill>
              </a:defRPr>
            </a:lvl1pPr>
          </a:lstStyle>
          <a:p>
            <a:r>
              <a:rPr lang="en-US"/>
              <a:t>Click to edit Master title style</a:t>
            </a:r>
          </a:p>
        </p:txBody>
      </p:sp>
      <p:sp>
        <p:nvSpPr>
          <p:cNvPr id="8" name="Subtitle 2">
            <a:extLst>
              <a:ext uri="{FF2B5EF4-FFF2-40B4-BE49-F238E27FC236}">
                <a16:creationId xmlns:a16="http://schemas.microsoft.com/office/drawing/2014/main" id="{7D803BCD-AC87-B040-B211-5ACE990A2206}"/>
              </a:ext>
            </a:extLst>
          </p:cNvPr>
          <p:cNvSpPr>
            <a:spLocks noGrp="1"/>
          </p:cNvSpPr>
          <p:nvPr>
            <p:ph type="subTitle" idx="14" hasCustomPrompt="1"/>
          </p:nvPr>
        </p:nvSpPr>
        <p:spPr>
          <a:xfrm>
            <a:off x="455879" y="2286000"/>
            <a:ext cx="3658921" cy="400110"/>
          </a:xfrm>
        </p:spPr>
        <p:txBody>
          <a:bodyPr wrap="square">
            <a:spAutoFit/>
          </a:bodyPr>
          <a:lstStyle>
            <a:lvl1pPr marL="0" indent="0" algn="l">
              <a:lnSpc>
                <a:spcPct val="100000"/>
              </a:lnSpc>
              <a:buNone/>
              <a:defRPr sz="200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helper text style</a:t>
            </a:r>
          </a:p>
        </p:txBody>
      </p:sp>
      <p:sp>
        <p:nvSpPr>
          <p:cNvPr id="9" name="Text Placeholder 6">
            <a:extLst>
              <a:ext uri="{FF2B5EF4-FFF2-40B4-BE49-F238E27FC236}">
                <a16:creationId xmlns:a16="http://schemas.microsoft.com/office/drawing/2014/main" id="{D74CD537-6547-104D-BA1B-379B62B652AE}"/>
              </a:ext>
            </a:extLst>
          </p:cNvPr>
          <p:cNvSpPr>
            <a:spLocks noGrp="1"/>
          </p:cNvSpPr>
          <p:nvPr>
            <p:ph type="body" sz="quarter" idx="11" hasCustomPrompt="1"/>
          </p:nvPr>
        </p:nvSpPr>
        <p:spPr>
          <a:xfrm>
            <a:off x="455612" y="762000"/>
            <a:ext cx="3659188" cy="286232"/>
          </a:xfrm>
        </p:spPr>
        <p:txBody>
          <a:bodyPr/>
          <a:lstStyle>
            <a:lvl1pPr marL="0" indent="0">
              <a:buNone/>
              <a:defRPr sz="1000" b="0" spc="300">
                <a:solidFill>
                  <a:schemeClr val="tx2"/>
                </a:solidFill>
                <a:latin typeface="+mn-lt"/>
              </a:defRPr>
            </a:lvl1pPr>
          </a:lstStyle>
          <a:p>
            <a:pPr lvl="0"/>
            <a:r>
              <a:rPr lang="en-US"/>
              <a:t>CLICK TO EDIT MASTER OVERLINE</a:t>
            </a:r>
          </a:p>
        </p:txBody>
      </p:sp>
      <p:sp>
        <p:nvSpPr>
          <p:cNvPr id="4" name="Content Placeholder 3">
            <a:extLst>
              <a:ext uri="{FF2B5EF4-FFF2-40B4-BE49-F238E27FC236}">
                <a16:creationId xmlns:a16="http://schemas.microsoft.com/office/drawing/2014/main" id="{901721E0-D0FE-7A4A-9D5B-C3CC114B1FB7}"/>
              </a:ext>
            </a:extLst>
          </p:cNvPr>
          <p:cNvSpPr>
            <a:spLocks noGrp="1"/>
          </p:cNvSpPr>
          <p:nvPr>
            <p:ph sz="quarter" idx="15"/>
          </p:nvPr>
        </p:nvSpPr>
        <p:spPr>
          <a:xfrm>
            <a:off x="4419600" y="1143000"/>
            <a:ext cx="7465484" cy="4648199"/>
          </a:xfrm>
        </p:spPr>
        <p:txBody>
          <a:bodyPr/>
          <a:lstStyle>
            <a:lvl1pPr marL="342900" indent="-342900">
              <a:spcAft>
                <a:spcPts val="200"/>
              </a:spcAft>
              <a:buFont typeface="Arial" panose="020B0604020202020204" pitchFamily="34" charset="0"/>
              <a:buChar char="•"/>
              <a:defRPr>
                <a:solidFill>
                  <a:schemeClr val="accent5"/>
                </a:solidFill>
              </a:defRPr>
            </a:lvl1pPr>
            <a:lvl2pPr marL="742950" indent="-285750">
              <a:spcAft>
                <a:spcPts val="200"/>
              </a:spcAft>
              <a:buFont typeface="Arial" panose="020B0604020202020204" pitchFamily="34" charset="0"/>
              <a:buChar char="•"/>
              <a:defRPr>
                <a:solidFill>
                  <a:schemeClr val="accent5"/>
                </a:solidFill>
              </a:defRPr>
            </a:lvl2pPr>
            <a:lvl3pPr marL="1143000" indent="-228600">
              <a:spcAft>
                <a:spcPts val="200"/>
              </a:spcAft>
              <a:buFont typeface="Arial" panose="020B0604020202020204" pitchFamily="34" charset="0"/>
              <a:buChar char="•"/>
              <a:defRPr>
                <a:solidFill>
                  <a:schemeClr val="accent5"/>
                </a:solidFill>
              </a:defRPr>
            </a:lvl3pPr>
            <a:lvl4pPr marL="1600200" indent="-228600">
              <a:spcAft>
                <a:spcPts val="200"/>
              </a:spcAft>
              <a:buFont typeface="Arial" panose="020B0604020202020204" pitchFamily="34" charset="0"/>
              <a:buChar char="•"/>
              <a:defRPr>
                <a:solidFill>
                  <a:schemeClr val="accent5"/>
                </a:solidFill>
              </a:defRPr>
            </a:lvl4pPr>
            <a:lvl5pPr marL="2057400" indent="-228600">
              <a:spcAft>
                <a:spcPts val="200"/>
              </a:spcAft>
              <a:buFont typeface="Arial" panose="020B0604020202020204" pitchFamily="34" charset="0"/>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18C374F-9429-3D4C-9254-A79950ECFA1E}"/>
              </a:ext>
            </a:extLst>
          </p:cNvPr>
          <p:cNvSpPr>
            <a:spLocks noGrp="1"/>
          </p:cNvSpPr>
          <p:nvPr>
            <p:ph type="sldNum" sz="quarter" idx="10"/>
          </p:nvPr>
        </p:nvSpPr>
        <p:spPr>
          <a:xfrm>
            <a:off x="9040284" y="6233213"/>
            <a:ext cx="2844800" cy="365125"/>
          </a:xfrm>
        </p:spPr>
        <p:txBody>
          <a:bodyPr/>
          <a:lstStyle>
            <a:lvl1pPr algn="r" eaLnBrk="1" hangingPunct="1">
              <a:lnSpc>
                <a:spcPct val="100000"/>
              </a:lnSpc>
              <a:spcBef>
                <a:spcPct val="0"/>
              </a:spcBef>
              <a:defRPr>
                <a:latin typeface="+mn-lt"/>
              </a:defRPr>
            </a:lvl1pPr>
          </a:lstStyle>
          <a:p>
            <a:pPr>
              <a:defRPr/>
            </a:pPr>
            <a:fld id="{A8BA57A7-37C2-4381-B651-A52D0E09B8D6}" type="slidenum">
              <a:rPr lang="en-US" smtClean="0"/>
              <a:pPr>
                <a:defRPr/>
              </a:pPr>
              <a:t>‹#›</a:t>
            </a:fld>
            <a:endParaRPr lang="en-US"/>
          </a:p>
        </p:txBody>
      </p:sp>
    </p:spTree>
    <p:extLst>
      <p:ext uri="{BB962C8B-B14F-4D97-AF65-F5344CB8AC3E}">
        <p14:creationId xmlns:p14="http://schemas.microsoft.com/office/powerpoint/2010/main" val="39783681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_Content_Split_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5879" y="1143000"/>
            <a:ext cx="3658921" cy="954107"/>
          </a:xfrm>
        </p:spPr>
        <p:txBody>
          <a:bodyPr wrap="square" anchor="t">
            <a:spAutoFit/>
          </a:bodyPr>
          <a:lstStyle>
            <a:lvl1pPr>
              <a:lnSpc>
                <a:spcPct val="100000"/>
              </a:lnSpc>
              <a:defRPr sz="2800">
                <a:solidFill>
                  <a:schemeClr val="tx1"/>
                </a:solidFill>
              </a:defRPr>
            </a:lvl1pPr>
          </a:lstStyle>
          <a:p>
            <a:r>
              <a:rPr lang="en-US"/>
              <a:t>Click to edit Master title style</a:t>
            </a:r>
          </a:p>
        </p:txBody>
      </p:sp>
      <p:sp>
        <p:nvSpPr>
          <p:cNvPr id="8" name="Subtitle 2">
            <a:extLst>
              <a:ext uri="{FF2B5EF4-FFF2-40B4-BE49-F238E27FC236}">
                <a16:creationId xmlns:a16="http://schemas.microsoft.com/office/drawing/2014/main" id="{7D803BCD-AC87-B040-B211-5ACE990A2206}"/>
              </a:ext>
            </a:extLst>
          </p:cNvPr>
          <p:cNvSpPr>
            <a:spLocks noGrp="1"/>
          </p:cNvSpPr>
          <p:nvPr>
            <p:ph type="subTitle" idx="14" hasCustomPrompt="1"/>
          </p:nvPr>
        </p:nvSpPr>
        <p:spPr>
          <a:xfrm>
            <a:off x="455879" y="2286000"/>
            <a:ext cx="3658921" cy="400110"/>
          </a:xfrm>
        </p:spPr>
        <p:txBody>
          <a:bodyPr wrap="square">
            <a:spAutoFit/>
          </a:bodyPr>
          <a:lstStyle>
            <a:lvl1pPr marL="0" indent="0" algn="l">
              <a:lnSpc>
                <a:spcPct val="100000"/>
              </a:lnSpc>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helper text style</a:t>
            </a:r>
          </a:p>
        </p:txBody>
      </p:sp>
      <p:sp>
        <p:nvSpPr>
          <p:cNvPr id="9" name="Text Placeholder 6">
            <a:extLst>
              <a:ext uri="{FF2B5EF4-FFF2-40B4-BE49-F238E27FC236}">
                <a16:creationId xmlns:a16="http://schemas.microsoft.com/office/drawing/2014/main" id="{D74CD537-6547-104D-BA1B-379B62B652AE}"/>
              </a:ext>
            </a:extLst>
          </p:cNvPr>
          <p:cNvSpPr>
            <a:spLocks noGrp="1"/>
          </p:cNvSpPr>
          <p:nvPr>
            <p:ph type="body" sz="quarter" idx="11" hasCustomPrompt="1"/>
          </p:nvPr>
        </p:nvSpPr>
        <p:spPr>
          <a:xfrm>
            <a:off x="455612" y="762000"/>
            <a:ext cx="3659188" cy="286232"/>
          </a:xfrm>
        </p:spPr>
        <p:txBody>
          <a:bodyPr/>
          <a:lstStyle>
            <a:lvl1pPr marL="0" indent="0">
              <a:buNone/>
              <a:defRPr sz="1000" b="0" spc="300">
                <a:solidFill>
                  <a:schemeClr val="tx1"/>
                </a:solidFill>
                <a:latin typeface="+mn-lt"/>
              </a:defRPr>
            </a:lvl1pPr>
          </a:lstStyle>
          <a:p>
            <a:pPr lvl="0"/>
            <a:r>
              <a:rPr lang="en-US"/>
              <a:t>CLICK TO EDIT MASTER OVERLINE</a:t>
            </a:r>
          </a:p>
        </p:txBody>
      </p:sp>
      <p:sp>
        <p:nvSpPr>
          <p:cNvPr id="4" name="Content Placeholder 3">
            <a:extLst>
              <a:ext uri="{FF2B5EF4-FFF2-40B4-BE49-F238E27FC236}">
                <a16:creationId xmlns:a16="http://schemas.microsoft.com/office/drawing/2014/main" id="{901721E0-D0FE-7A4A-9D5B-C3CC114B1FB7}"/>
              </a:ext>
            </a:extLst>
          </p:cNvPr>
          <p:cNvSpPr>
            <a:spLocks noGrp="1"/>
          </p:cNvSpPr>
          <p:nvPr>
            <p:ph sz="quarter" idx="15"/>
          </p:nvPr>
        </p:nvSpPr>
        <p:spPr>
          <a:xfrm>
            <a:off x="4419600" y="1143000"/>
            <a:ext cx="7465484" cy="4648199"/>
          </a:xfrm>
        </p:spPr>
        <p:txBody>
          <a:bodyPr/>
          <a:lstStyle>
            <a:lvl1pPr marL="342900" indent="-342900">
              <a:spcAft>
                <a:spcPts val="200"/>
              </a:spcAft>
              <a:buFont typeface="Arial" panose="020B0604020202020204" pitchFamily="34" charset="0"/>
              <a:buChar char="•"/>
              <a:defRPr>
                <a:solidFill>
                  <a:schemeClr val="tx1"/>
                </a:solidFill>
              </a:defRPr>
            </a:lvl1pPr>
            <a:lvl2pPr marL="742950" indent="-285750">
              <a:spcAft>
                <a:spcPts val="200"/>
              </a:spcAft>
              <a:buFont typeface="Arial" panose="020B0604020202020204" pitchFamily="34" charset="0"/>
              <a:buChar char="•"/>
              <a:defRPr>
                <a:solidFill>
                  <a:schemeClr val="tx1"/>
                </a:solidFill>
              </a:defRPr>
            </a:lvl2pPr>
            <a:lvl3pPr marL="1143000" indent="-228600">
              <a:spcAft>
                <a:spcPts val="200"/>
              </a:spcAft>
              <a:buFont typeface="Arial" panose="020B0604020202020204" pitchFamily="34" charset="0"/>
              <a:buChar char="•"/>
              <a:defRPr>
                <a:solidFill>
                  <a:schemeClr val="tx1"/>
                </a:solidFill>
              </a:defRPr>
            </a:lvl3pPr>
            <a:lvl4pPr marL="1600200" indent="-228600">
              <a:spcAft>
                <a:spcPts val="200"/>
              </a:spcAft>
              <a:buFont typeface="Arial" panose="020B0604020202020204" pitchFamily="34" charset="0"/>
              <a:buChar char="•"/>
              <a:defRPr>
                <a:solidFill>
                  <a:schemeClr val="tx1"/>
                </a:solidFill>
              </a:defRPr>
            </a:lvl4pPr>
            <a:lvl5pPr marL="2057400" indent="-228600">
              <a:spcAft>
                <a:spcPts val="200"/>
              </a:spcAft>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18C374F-9429-3D4C-9254-A79950ECFA1E}"/>
              </a:ext>
            </a:extLst>
          </p:cNvPr>
          <p:cNvSpPr>
            <a:spLocks noGrp="1"/>
          </p:cNvSpPr>
          <p:nvPr>
            <p:ph type="sldNum" sz="quarter" idx="10"/>
          </p:nvPr>
        </p:nvSpPr>
        <p:spPr>
          <a:xfrm>
            <a:off x="9040284" y="6233213"/>
            <a:ext cx="2844800" cy="365125"/>
          </a:xfrm>
        </p:spPr>
        <p:txBody>
          <a:bodyPr/>
          <a:lstStyle>
            <a:lvl1pPr algn="r" eaLnBrk="1" hangingPunct="1">
              <a:lnSpc>
                <a:spcPct val="100000"/>
              </a:lnSpc>
              <a:spcBef>
                <a:spcPct val="0"/>
              </a:spcBef>
              <a:defRPr>
                <a:latin typeface="+mn-lt"/>
              </a:defRPr>
            </a:lvl1pPr>
          </a:lstStyle>
          <a:p>
            <a:pPr>
              <a:defRPr/>
            </a:pPr>
            <a:fld id="{A8BA57A7-37C2-4381-B651-A52D0E09B8D6}" type="slidenum">
              <a:rPr lang="en-US" smtClean="0"/>
              <a:pPr>
                <a:defRPr/>
              </a:pPr>
              <a:t>‹#›</a:t>
            </a:fld>
            <a:endParaRPr lang="en-US"/>
          </a:p>
        </p:txBody>
      </p:sp>
    </p:spTree>
    <p:extLst>
      <p:ext uri="{BB962C8B-B14F-4D97-AF65-F5344CB8AC3E}">
        <p14:creationId xmlns:p14="http://schemas.microsoft.com/office/powerpoint/2010/main" val="19970744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a:xfrm>
            <a:off x="550863" y="6507212"/>
            <a:ext cx="2628900" cy="153888"/>
          </a:xfrm>
          <a:prstGeom prst="rect">
            <a:avLst/>
          </a:prstGeom>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a:xfrm>
            <a:off x="3359150" y="6507212"/>
            <a:ext cx="6379210" cy="153888"/>
          </a:xfrm>
          <a:prstGeom prst="rect">
            <a:avLst/>
          </a:prstGeom>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a:xfrm>
            <a:off x="9948863" y="6507212"/>
            <a:ext cx="1692274" cy="153888"/>
          </a:xfrm>
          <a:prstGeom prst="rect">
            <a:avLst/>
          </a:prstGeom>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58043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ey_Numbers_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084" y="1143000"/>
            <a:ext cx="11277600" cy="584775"/>
          </a:xfrm>
        </p:spPr>
        <p:txBody>
          <a:bodyPr anchor="t">
            <a:spAutoFit/>
          </a:bodyPr>
          <a:lstStyle>
            <a:lvl1pPr>
              <a:lnSpc>
                <a:spcPct val="100000"/>
              </a:lnSpc>
              <a:defRPr sz="3200">
                <a:solidFill>
                  <a:schemeClr val="tx1"/>
                </a:solidFill>
                <a:latin typeface="+mj-lt"/>
              </a:defRPr>
            </a:lvl1pPr>
          </a:lstStyle>
          <a:p>
            <a:r>
              <a:rPr lang="en-US"/>
              <a:t>Click to edit Master title style</a:t>
            </a:r>
          </a:p>
        </p:txBody>
      </p:sp>
      <p:sp>
        <p:nvSpPr>
          <p:cNvPr id="4" name="Slide Number Placeholder 5"/>
          <p:cNvSpPr>
            <a:spLocks noGrp="1"/>
          </p:cNvSpPr>
          <p:nvPr>
            <p:ph type="sldNum" sz="quarter" idx="10"/>
          </p:nvPr>
        </p:nvSpPr>
        <p:spPr/>
        <p:txBody>
          <a:bodyPr/>
          <a:lstStyle>
            <a:lvl1pPr algn="r" eaLnBrk="1" hangingPunct="1">
              <a:lnSpc>
                <a:spcPct val="100000"/>
              </a:lnSpc>
              <a:spcBef>
                <a:spcPct val="0"/>
              </a:spcBef>
              <a:defRPr>
                <a:solidFill>
                  <a:schemeClr val="tx1"/>
                </a:solidFill>
                <a:latin typeface="+mn-lt"/>
              </a:defRPr>
            </a:lvl1pPr>
          </a:lstStyle>
          <a:p>
            <a:pPr>
              <a:defRPr/>
            </a:pPr>
            <a:fld id="{A8BA57A7-37C2-4381-B651-A52D0E09B8D6}" type="slidenum">
              <a:rPr lang="en-US" smtClean="0"/>
              <a:pPr>
                <a:defRPr/>
              </a:pPr>
              <a:t>‹#›</a:t>
            </a:fld>
            <a:endParaRPr lang="en-US"/>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1"/>
                </a:solidFill>
                <a:latin typeface="+mn-lt"/>
              </a:defRPr>
            </a:lvl1pPr>
          </a:lstStyle>
          <a:p>
            <a:pPr lvl="0"/>
            <a:r>
              <a:rPr lang="en-US"/>
              <a:t>CLICK TO EDIT MASTER OVERLINE</a:t>
            </a:r>
          </a:p>
        </p:txBody>
      </p:sp>
      <p:sp>
        <p:nvSpPr>
          <p:cNvPr id="8" name="Subtitle 2">
            <a:extLst>
              <a:ext uri="{FF2B5EF4-FFF2-40B4-BE49-F238E27FC236}">
                <a16:creationId xmlns:a16="http://schemas.microsoft.com/office/drawing/2014/main" id="{189C88A7-EC06-ED4C-883A-501A6F91E597}"/>
              </a:ext>
            </a:extLst>
          </p:cNvPr>
          <p:cNvSpPr>
            <a:spLocks noGrp="1"/>
          </p:cNvSpPr>
          <p:nvPr>
            <p:ph type="subTitle" idx="1" hasCustomPrompt="1"/>
          </p:nvPr>
        </p:nvSpPr>
        <p:spPr>
          <a:xfrm>
            <a:off x="459031" y="2057400"/>
            <a:ext cx="2468880" cy="987552"/>
          </a:xfrm>
        </p:spPr>
        <p:txBody>
          <a:bodyPr wrap="square" anchor="ctr" anchorCtr="0">
            <a:spAutoFit/>
          </a:bodyPr>
          <a:lstStyle>
            <a:lvl1pPr marL="0" indent="0" algn="ctr">
              <a:lnSpc>
                <a:spcPct val="90000"/>
              </a:lnSpc>
              <a:buNone/>
              <a:defRPr sz="6600" b="1"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0+</a:t>
            </a:r>
          </a:p>
        </p:txBody>
      </p:sp>
      <p:sp>
        <p:nvSpPr>
          <p:cNvPr id="9" name="Text Placeholder 5">
            <a:extLst>
              <a:ext uri="{FF2B5EF4-FFF2-40B4-BE49-F238E27FC236}">
                <a16:creationId xmlns:a16="http://schemas.microsoft.com/office/drawing/2014/main" id="{929CE896-F2AB-C44D-BB6D-3BBFC89DF148}"/>
              </a:ext>
            </a:extLst>
          </p:cNvPr>
          <p:cNvSpPr>
            <a:spLocks noGrp="1"/>
          </p:cNvSpPr>
          <p:nvPr>
            <p:ph type="body" sz="quarter" idx="12" hasCustomPrompt="1"/>
          </p:nvPr>
        </p:nvSpPr>
        <p:spPr>
          <a:xfrm>
            <a:off x="459031" y="3047945"/>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2" name="Text Placeholder 5">
            <a:extLst>
              <a:ext uri="{FF2B5EF4-FFF2-40B4-BE49-F238E27FC236}">
                <a16:creationId xmlns:a16="http://schemas.microsoft.com/office/drawing/2014/main" id="{31F35DEA-2AAD-384F-9572-77B8EB201C55}"/>
              </a:ext>
            </a:extLst>
          </p:cNvPr>
          <p:cNvSpPr>
            <a:spLocks noGrp="1"/>
          </p:cNvSpPr>
          <p:nvPr>
            <p:ph type="body" sz="quarter" idx="13" hasCustomPrompt="1"/>
          </p:nvPr>
        </p:nvSpPr>
        <p:spPr>
          <a:xfrm>
            <a:off x="3390162" y="305966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3" name="Text Placeholder 5">
            <a:extLst>
              <a:ext uri="{FF2B5EF4-FFF2-40B4-BE49-F238E27FC236}">
                <a16:creationId xmlns:a16="http://schemas.microsoft.com/office/drawing/2014/main" id="{9EDF64E8-8E59-6C46-B8F1-3F7582691CF1}"/>
              </a:ext>
            </a:extLst>
          </p:cNvPr>
          <p:cNvSpPr>
            <a:spLocks noGrp="1"/>
          </p:cNvSpPr>
          <p:nvPr>
            <p:ph type="body" sz="quarter" idx="14" hasCustomPrompt="1"/>
          </p:nvPr>
        </p:nvSpPr>
        <p:spPr>
          <a:xfrm>
            <a:off x="6325326" y="3047945"/>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4" name="Text Placeholder 5">
            <a:extLst>
              <a:ext uri="{FF2B5EF4-FFF2-40B4-BE49-F238E27FC236}">
                <a16:creationId xmlns:a16="http://schemas.microsoft.com/office/drawing/2014/main" id="{B7100381-1080-2F46-BB8C-25F88EBCE92C}"/>
              </a:ext>
            </a:extLst>
          </p:cNvPr>
          <p:cNvSpPr>
            <a:spLocks noGrp="1"/>
          </p:cNvSpPr>
          <p:nvPr>
            <p:ph type="body" sz="quarter" idx="15" hasCustomPrompt="1"/>
          </p:nvPr>
        </p:nvSpPr>
        <p:spPr>
          <a:xfrm>
            <a:off x="9267117" y="3047945"/>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7" name="Text Placeholder 16">
            <a:extLst>
              <a:ext uri="{FF2B5EF4-FFF2-40B4-BE49-F238E27FC236}">
                <a16:creationId xmlns:a16="http://schemas.microsoft.com/office/drawing/2014/main" id="{4DA92E9E-65C2-E948-AC97-C4756BA8F591}"/>
              </a:ext>
            </a:extLst>
          </p:cNvPr>
          <p:cNvSpPr>
            <a:spLocks noGrp="1"/>
          </p:cNvSpPr>
          <p:nvPr>
            <p:ph type="body" sz="quarter" idx="16" hasCustomPrompt="1"/>
          </p:nvPr>
        </p:nvSpPr>
        <p:spPr>
          <a:xfrm>
            <a:off x="3393955" y="2057400"/>
            <a:ext cx="2468880" cy="987552"/>
          </a:xfrm>
        </p:spPr>
        <p:txBody>
          <a:bodyPr/>
          <a:lstStyle>
            <a:lvl1pPr marL="0" indent="0" algn="ctr" defTabSz="457200" rtl="0" eaLnBrk="0" fontAlgn="base" hangingPunct="0">
              <a:lnSpc>
                <a:spcPct val="90000"/>
              </a:lnSpc>
              <a:spcBef>
                <a:spcPct val="20000"/>
              </a:spcBef>
              <a:spcAft>
                <a:spcPct val="0"/>
              </a:spcAft>
              <a:buClr>
                <a:srgbClr val="20558A"/>
              </a:buClr>
              <a:buFont typeface="Arial" pitchFamily="34" charset="0"/>
              <a:buNone/>
              <a:defRPr lang="en-US" sz="6600" b="1" kern="1200" baseline="0" dirty="0">
                <a:solidFill>
                  <a:schemeClr val="tx2"/>
                </a:solidFill>
                <a:latin typeface="+mj-lt"/>
                <a:ea typeface="Arial" charset="0"/>
                <a:cs typeface="Arial" charset="0"/>
              </a:defRPr>
            </a:lvl1pPr>
          </a:lstStyle>
          <a:p>
            <a:pPr lvl="0"/>
            <a:r>
              <a:rPr lang="en-US"/>
              <a:t>0+</a:t>
            </a:r>
          </a:p>
        </p:txBody>
      </p:sp>
      <p:sp>
        <p:nvSpPr>
          <p:cNvPr id="18" name="Text Placeholder 16">
            <a:extLst>
              <a:ext uri="{FF2B5EF4-FFF2-40B4-BE49-F238E27FC236}">
                <a16:creationId xmlns:a16="http://schemas.microsoft.com/office/drawing/2014/main" id="{EC4B0BA3-4B8C-0E45-8797-811B45F2F05E}"/>
              </a:ext>
            </a:extLst>
          </p:cNvPr>
          <p:cNvSpPr>
            <a:spLocks noGrp="1"/>
          </p:cNvSpPr>
          <p:nvPr>
            <p:ph type="body" sz="quarter" idx="17" hasCustomPrompt="1"/>
          </p:nvPr>
        </p:nvSpPr>
        <p:spPr>
          <a:xfrm>
            <a:off x="6328879" y="2057400"/>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19" name="Text Placeholder 16">
            <a:extLst>
              <a:ext uri="{FF2B5EF4-FFF2-40B4-BE49-F238E27FC236}">
                <a16:creationId xmlns:a16="http://schemas.microsoft.com/office/drawing/2014/main" id="{F15EDB4B-FE84-B447-BB29-8DE1E2E42BCB}"/>
              </a:ext>
            </a:extLst>
          </p:cNvPr>
          <p:cNvSpPr>
            <a:spLocks noGrp="1"/>
          </p:cNvSpPr>
          <p:nvPr>
            <p:ph type="body" sz="quarter" idx="18" hasCustomPrompt="1"/>
          </p:nvPr>
        </p:nvSpPr>
        <p:spPr>
          <a:xfrm>
            <a:off x="9263804" y="2057400"/>
            <a:ext cx="2468880" cy="987552"/>
          </a:xfrm>
        </p:spPr>
        <p:txBody>
          <a:bodyPr/>
          <a:lstStyle>
            <a:lvl1pPr marL="0" indent="0" algn="ctr">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0" name="Text Placeholder 5">
            <a:extLst>
              <a:ext uri="{FF2B5EF4-FFF2-40B4-BE49-F238E27FC236}">
                <a16:creationId xmlns:a16="http://schemas.microsoft.com/office/drawing/2014/main" id="{A4539B89-1DAF-AB46-8340-DF471387C22F}"/>
              </a:ext>
            </a:extLst>
          </p:cNvPr>
          <p:cNvSpPr>
            <a:spLocks noGrp="1"/>
          </p:cNvSpPr>
          <p:nvPr>
            <p:ph type="body" sz="quarter" idx="19" hasCustomPrompt="1"/>
          </p:nvPr>
        </p:nvSpPr>
        <p:spPr>
          <a:xfrm>
            <a:off x="9263804" y="526105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1" name="Text Placeholder 16">
            <a:extLst>
              <a:ext uri="{FF2B5EF4-FFF2-40B4-BE49-F238E27FC236}">
                <a16:creationId xmlns:a16="http://schemas.microsoft.com/office/drawing/2014/main" id="{D2B43381-D200-6046-800B-A264A550C973}"/>
              </a:ext>
            </a:extLst>
          </p:cNvPr>
          <p:cNvSpPr>
            <a:spLocks noGrp="1"/>
          </p:cNvSpPr>
          <p:nvPr>
            <p:ph type="body" sz="quarter" idx="20" hasCustomPrompt="1"/>
          </p:nvPr>
        </p:nvSpPr>
        <p:spPr>
          <a:xfrm>
            <a:off x="9260491" y="4270513"/>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2" name="Text Placeholder 5">
            <a:extLst>
              <a:ext uri="{FF2B5EF4-FFF2-40B4-BE49-F238E27FC236}">
                <a16:creationId xmlns:a16="http://schemas.microsoft.com/office/drawing/2014/main" id="{DCB05646-82E6-7F46-B003-88F419CC0E33}"/>
              </a:ext>
            </a:extLst>
          </p:cNvPr>
          <p:cNvSpPr>
            <a:spLocks noGrp="1"/>
          </p:cNvSpPr>
          <p:nvPr>
            <p:ph type="body" sz="quarter" idx="21" hasCustomPrompt="1"/>
          </p:nvPr>
        </p:nvSpPr>
        <p:spPr>
          <a:xfrm>
            <a:off x="6322013" y="526105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3" name="Text Placeholder 16">
            <a:extLst>
              <a:ext uri="{FF2B5EF4-FFF2-40B4-BE49-F238E27FC236}">
                <a16:creationId xmlns:a16="http://schemas.microsoft.com/office/drawing/2014/main" id="{B8259AA5-5898-5545-B6FB-4F74771FE1EE}"/>
              </a:ext>
            </a:extLst>
          </p:cNvPr>
          <p:cNvSpPr>
            <a:spLocks noGrp="1"/>
          </p:cNvSpPr>
          <p:nvPr>
            <p:ph type="body" sz="quarter" idx="22" hasCustomPrompt="1"/>
          </p:nvPr>
        </p:nvSpPr>
        <p:spPr>
          <a:xfrm>
            <a:off x="6325326" y="4270513"/>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4" name="Text Placeholder 5">
            <a:extLst>
              <a:ext uri="{FF2B5EF4-FFF2-40B4-BE49-F238E27FC236}">
                <a16:creationId xmlns:a16="http://schemas.microsoft.com/office/drawing/2014/main" id="{BA34B3EE-B0F7-6344-851D-F4CE02C04C16}"/>
              </a:ext>
            </a:extLst>
          </p:cNvPr>
          <p:cNvSpPr>
            <a:spLocks noGrp="1"/>
          </p:cNvSpPr>
          <p:nvPr>
            <p:ph type="body" sz="quarter" idx="23" hasCustomPrompt="1"/>
          </p:nvPr>
        </p:nvSpPr>
        <p:spPr>
          <a:xfrm>
            <a:off x="3390162" y="5272526"/>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5" name="Text Placeholder 16">
            <a:extLst>
              <a:ext uri="{FF2B5EF4-FFF2-40B4-BE49-F238E27FC236}">
                <a16:creationId xmlns:a16="http://schemas.microsoft.com/office/drawing/2014/main" id="{8B956551-2183-6741-9D82-BBD3CEDE64F2}"/>
              </a:ext>
            </a:extLst>
          </p:cNvPr>
          <p:cNvSpPr>
            <a:spLocks noGrp="1"/>
          </p:cNvSpPr>
          <p:nvPr>
            <p:ph type="body" sz="quarter" idx="24" hasCustomPrompt="1"/>
          </p:nvPr>
        </p:nvSpPr>
        <p:spPr>
          <a:xfrm>
            <a:off x="3390162" y="4270513"/>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6" name="Text Placeholder 5">
            <a:extLst>
              <a:ext uri="{FF2B5EF4-FFF2-40B4-BE49-F238E27FC236}">
                <a16:creationId xmlns:a16="http://schemas.microsoft.com/office/drawing/2014/main" id="{4C2BD344-C253-904D-A90E-7D874B604502}"/>
              </a:ext>
            </a:extLst>
          </p:cNvPr>
          <p:cNvSpPr>
            <a:spLocks noGrp="1"/>
          </p:cNvSpPr>
          <p:nvPr>
            <p:ph type="body" sz="quarter" idx="25" hasCustomPrompt="1"/>
          </p:nvPr>
        </p:nvSpPr>
        <p:spPr>
          <a:xfrm>
            <a:off x="458311" y="526105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7" name="Text Placeholder 16">
            <a:extLst>
              <a:ext uri="{FF2B5EF4-FFF2-40B4-BE49-F238E27FC236}">
                <a16:creationId xmlns:a16="http://schemas.microsoft.com/office/drawing/2014/main" id="{7CC9B06F-1F92-7D48-A843-AEEA592214A0}"/>
              </a:ext>
            </a:extLst>
          </p:cNvPr>
          <p:cNvSpPr>
            <a:spLocks noGrp="1"/>
          </p:cNvSpPr>
          <p:nvPr>
            <p:ph type="body" sz="quarter" idx="26" hasCustomPrompt="1"/>
          </p:nvPr>
        </p:nvSpPr>
        <p:spPr>
          <a:xfrm>
            <a:off x="454998" y="4270513"/>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Tree>
    <p:extLst>
      <p:ext uri="{BB962C8B-B14F-4D97-AF65-F5344CB8AC3E}">
        <p14:creationId xmlns:p14="http://schemas.microsoft.com/office/powerpoint/2010/main" val="1830418579"/>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eature_Imag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331820-6113-2049-9FC1-25264A7B1F32}"/>
              </a:ext>
            </a:extLst>
          </p:cNvPr>
          <p:cNvSpPr/>
          <p:nvPr userDrawn="1"/>
        </p:nvSpPr>
        <p:spPr>
          <a:xfrm>
            <a:off x="1" y="0"/>
            <a:ext cx="12192000" cy="6858000"/>
          </a:xfrm>
          <a:prstGeom prst="rect">
            <a:avLst/>
          </a:prstGeom>
          <a:gradFill>
            <a:gsLst>
              <a:gs pos="32000">
                <a:schemeClr val="tx2"/>
              </a:gs>
              <a:gs pos="95000">
                <a:schemeClr val="tx2">
                  <a:lumMod val="92000"/>
                  <a:lumOff val="8000"/>
                  <a:alpha val="28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5084" y="1217929"/>
            <a:ext cx="7699248" cy="1175706"/>
          </a:xfrm>
        </p:spPr>
        <p:txBody>
          <a:bodyPr>
            <a:spAutoFit/>
          </a:bodyPr>
          <a:lstStyle>
            <a:lvl1pPr>
              <a:defRPr sz="4400">
                <a:solidFill>
                  <a:schemeClr val="bg1"/>
                </a:solidFill>
              </a:defRPr>
            </a:lvl1pPr>
          </a:lstStyle>
          <a:p>
            <a:r>
              <a:rPr lang="en-US"/>
              <a:t>Click to edit feature text style</a:t>
            </a:r>
          </a:p>
        </p:txBody>
      </p:sp>
      <p:sp>
        <p:nvSpPr>
          <p:cNvPr id="3" name="Slide Number Placeholder 2"/>
          <p:cNvSpPr>
            <a:spLocks noGrp="1"/>
          </p:cNvSpPr>
          <p:nvPr>
            <p:ph type="sldNum" sz="quarter" idx="10"/>
          </p:nvPr>
        </p:nvSpPr>
        <p:spPr>
          <a:xfrm>
            <a:off x="9067800" y="6278560"/>
            <a:ext cx="2844800" cy="365125"/>
          </a:xfrm>
        </p:spPr>
        <p:txBody>
          <a:bodyPr/>
          <a:lstStyle/>
          <a:p>
            <a:pPr>
              <a:defRPr/>
            </a:pPr>
            <a:r>
              <a:rPr lang="en-US"/>
              <a:t>          </a:t>
            </a:r>
            <a:fld id="{0DA216C3-D661-4614-8E98-242A362C0AC8}" type="slidenum">
              <a:rPr lang="en-US" smtClean="0">
                <a:solidFill>
                  <a:schemeClr val="bg1"/>
                </a:solidFill>
              </a:rPr>
              <a:pPr>
                <a:defRPr/>
              </a:pPr>
              <a:t>‹#›</a:t>
            </a:fld>
            <a:endParaRPr lang="en-US">
              <a:solidFill>
                <a:schemeClr val="bg1"/>
              </a:solidFill>
            </a:endParaRPr>
          </a:p>
        </p:txBody>
      </p:sp>
      <p:sp>
        <p:nvSpPr>
          <p:cNvPr id="8" name="Content Placeholder 2">
            <a:extLst>
              <a:ext uri="{FF2B5EF4-FFF2-40B4-BE49-F238E27FC236}">
                <a16:creationId xmlns:a16="http://schemas.microsoft.com/office/drawing/2014/main" id="{F7267476-2B2F-C944-BBDE-9C4BAD2E8FF1}"/>
              </a:ext>
            </a:extLst>
          </p:cNvPr>
          <p:cNvSpPr>
            <a:spLocks noGrp="1"/>
          </p:cNvSpPr>
          <p:nvPr>
            <p:ph sz="half" idx="1" hasCustomPrompt="1"/>
          </p:nvPr>
        </p:nvSpPr>
        <p:spPr>
          <a:xfrm>
            <a:off x="455877" y="2620960"/>
            <a:ext cx="7699248" cy="3657600"/>
          </a:xfrm>
        </p:spPr>
        <p:txBody>
          <a:bodyPr/>
          <a:lstStyle>
            <a:lvl1pPr marL="0" indent="0">
              <a:lnSpc>
                <a:spcPct val="100000"/>
              </a:lnSpc>
              <a:buClr>
                <a:schemeClr val="bg1"/>
              </a:buClr>
              <a:buNone/>
              <a:defRPr sz="2000">
                <a:solidFill>
                  <a:schemeClr val="bg1"/>
                </a:solidFill>
              </a:defRPr>
            </a:lvl1pPr>
            <a:lvl2pPr>
              <a:lnSpc>
                <a:spcPct val="100000"/>
              </a:lnSpc>
              <a:buClr>
                <a:schemeClr val="bg1"/>
              </a:buClr>
              <a:defRPr sz="2000">
                <a:solidFill>
                  <a:schemeClr val="bg1"/>
                </a:solidFill>
              </a:defRPr>
            </a:lvl2pPr>
            <a:lvl3pPr>
              <a:lnSpc>
                <a:spcPct val="100000"/>
              </a:lnSpc>
              <a:buClr>
                <a:schemeClr val="bg1"/>
              </a:buClr>
              <a:defRPr sz="1800">
                <a:solidFill>
                  <a:schemeClr val="bg1"/>
                </a:solidFill>
              </a:defRPr>
            </a:lvl3pPr>
            <a:lvl4pPr>
              <a:lnSpc>
                <a:spcPct val="100000"/>
              </a:lnSpc>
              <a:buClr>
                <a:schemeClr val="bg1"/>
              </a:buClr>
              <a:defRPr sz="1600">
                <a:solidFill>
                  <a:schemeClr val="bg1"/>
                </a:solidFill>
              </a:defRPr>
            </a:lvl4pPr>
            <a:lvl5pPr>
              <a:lnSpc>
                <a:spcPct val="100000"/>
              </a:lnSpc>
              <a:buClr>
                <a:schemeClr val="bg1"/>
              </a:buClr>
              <a:defRPr sz="1400">
                <a:solidFill>
                  <a:schemeClr val="bg1"/>
                </a:solidFill>
              </a:defRPr>
            </a:lvl5pPr>
            <a:lvl6pPr>
              <a:defRPr sz="1800"/>
            </a:lvl6pPr>
            <a:lvl7pPr>
              <a:defRPr sz="1800"/>
            </a:lvl7pPr>
            <a:lvl8pPr>
              <a:defRPr sz="1800"/>
            </a:lvl8pPr>
            <a:lvl9pPr>
              <a:defRPr sz="1800"/>
            </a:lvl9pPr>
          </a:lstStyle>
          <a:p>
            <a:pPr lvl="0"/>
            <a:r>
              <a:rPr lang="en-US"/>
              <a:t>Content</a:t>
            </a:r>
          </a:p>
        </p:txBody>
      </p:sp>
    </p:spTree>
    <p:extLst>
      <p:ext uri="{BB962C8B-B14F-4D97-AF65-F5344CB8AC3E}">
        <p14:creationId xmlns:p14="http://schemas.microsoft.com/office/powerpoint/2010/main" val="8613796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_Content_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5877" y="1905003"/>
            <a:ext cx="5538523" cy="3856037"/>
          </a:xfrm>
        </p:spPr>
        <p:txBody>
          <a:bodyPr/>
          <a:lstStyle>
            <a:lvl1pPr marL="342900" indent="-342900">
              <a:lnSpc>
                <a:spcPct val="100000"/>
              </a:lnSpc>
              <a:buClr>
                <a:schemeClr val="tx2"/>
              </a:buClr>
              <a:buFont typeface="Arial" panose="020B0604020202020204" pitchFamily="34" charset="0"/>
              <a:buChar char="•"/>
              <a:defRPr sz="2400"/>
            </a:lvl1pPr>
            <a:lvl2pPr marL="742950" indent="-285750">
              <a:lnSpc>
                <a:spcPct val="100000"/>
              </a:lnSpc>
              <a:buClr>
                <a:schemeClr val="tx2"/>
              </a:buClr>
              <a:buFont typeface="Arial" panose="020B0604020202020204" pitchFamily="34" charset="0"/>
              <a:buChar char="•"/>
              <a:defRPr sz="2000"/>
            </a:lvl2pPr>
            <a:lvl3pPr marL="1143000" indent="-228600">
              <a:lnSpc>
                <a:spcPct val="100000"/>
              </a:lnSpc>
              <a:buClr>
                <a:schemeClr val="tx2"/>
              </a:buClr>
              <a:buFont typeface="Arial" panose="020B0604020202020204" pitchFamily="34" charset="0"/>
              <a:buChar char="•"/>
              <a:defRPr sz="1800"/>
            </a:lvl3pPr>
            <a:lvl4pPr marL="1600200" indent="-228600">
              <a:lnSpc>
                <a:spcPct val="100000"/>
              </a:lnSpc>
              <a:buClr>
                <a:schemeClr val="tx2"/>
              </a:buClr>
              <a:buFont typeface="Arial" panose="020B0604020202020204" pitchFamily="34" charset="0"/>
              <a:buChar char="•"/>
              <a:defRPr sz="1600"/>
            </a:lvl4pPr>
            <a:lvl5pPr marL="2057400" indent="-228600">
              <a:lnSpc>
                <a:spcPct val="100000"/>
              </a:lnSpc>
              <a:buClr>
                <a:schemeClr val="tx2"/>
              </a:buClr>
              <a:buFont typeface="Arial" panose="020B0604020202020204" pitchFamily="34"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2" y="1905001"/>
            <a:ext cx="5535809" cy="3856036"/>
          </a:xfrm>
        </p:spPr>
        <p:txBody>
          <a:bodyPr/>
          <a:lstStyle>
            <a:lvl1pPr marL="342900" indent="-342900">
              <a:buClr>
                <a:schemeClr val="tx2"/>
              </a:buClr>
              <a:buFont typeface="Arial" panose="020B0604020202020204" pitchFamily="34" charset="0"/>
              <a:buChar char="•"/>
              <a:defRPr sz="2400"/>
            </a:lvl1pPr>
            <a:lvl2pPr marL="742950" indent="-285750">
              <a:buClr>
                <a:schemeClr val="tx2"/>
              </a:buClr>
              <a:buFont typeface="Arial" panose="020B0604020202020204" pitchFamily="34" charset="0"/>
              <a:buChar char="•"/>
              <a:defRPr sz="2000"/>
            </a:lvl2pPr>
            <a:lvl3pPr marL="1143000" indent="-228600">
              <a:buClr>
                <a:schemeClr val="tx2"/>
              </a:buClr>
              <a:buFont typeface="Arial" panose="020B0604020202020204" pitchFamily="34" charset="0"/>
              <a:buChar char="•"/>
              <a:defRPr sz="1800"/>
            </a:lvl3pPr>
            <a:lvl4pPr marL="1600200" indent="-228600">
              <a:buClr>
                <a:schemeClr val="tx2"/>
              </a:buClr>
              <a:buFont typeface="Arial" panose="020B0604020202020204" pitchFamily="34" charset="0"/>
              <a:buChar char="•"/>
              <a:defRPr sz="1600"/>
            </a:lvl4pPr>
            <a:lvl5pPr marL="2057400" indent="-228600">
              <a:buClr>
                <a:schemeClr val="tx2"/>
              </a:buClr>
              <a:buFont typeface="Arial" panose="020B0604020202020204" pitchFamily="34"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eaLnBrk="1" hangingPunct="1">
              <a:lnSpc>
                <a:spcPct val="100000"/>
              </a:lnSpc>
              <a:spcBef>
                <a:spcPct val="0"/>
              </a:spcBef>
              <a:defRPr>
                <a:latin typeface="+mn-lt"/>
              </a:defRPr>
            </a:lvl1pPr>
          </a:lstStyle>
          <a:p>
            <a:pPr>
              <a:defRPr/>
            </a:pPr>
            <a:fld id="{39195889-7BF9-4B02-A91C-3DE3CE628928}" type="slidenum">
              <a:rPr lang="en-US" smtClean="0"/>
              <a:pPr>
                <a:defRPr/>
              </a:pPr>
              <a:t>‹#›</a:t>
            </a:fld>
            <a:endParaRPr lang="en-US"/>
          </a:p>
        </p:txBody>
      </p:sp>
      <p:sp>
        <p:nvSpPr>
          <p:cNvPr id="6" name="Title 1">
            <a:extLst>
              <a:ext uri="{FF2B5EF4-FFF2-40B4-BE49-F238E27FC236}">
                <a16:creationId xmlns:a16="http://schemas.microsoft.com/office/drawing/2014/main" id="{4C1945CD-F086-FB4C-94A9-3C06F7109643}"/>
              </a:ext>
            </a:extLst>
          </p:cNvPr>
          <p:cNvSpPr>
            <a:spLocks noGrp="1"/>
          </p:cNvSpPr>
          <p:nvPr>
            <p:ph type="title"/>
          </p:nvPr>
        </p:nvSpPr>
        <p:spPr>
          <a:xfrm>
            <a:off x="455084" y="1143000"/>
            <a:ext cx="11277600" cy="523220"/>
          </a:xfrm>
        </p:spPr>
        <p:txBody>
          <a:bodyPr anchor="t">
            <a:spAutoFit/>
          </a:bodyPr>
          <a:lstStyle>
            <a:lvl1pPr>
              <a:lnSpc>
                <a:spcPct val="100000"/>
              </a:lnSpc>
              <a:defRPr sz="280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68D8D745-9CEA-4A41-B535-E220F614FDCB}"/>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2"/>
                </a:solidFill>
                <a:latin typeface="+mn-lt"/>
              </a:defRPr>
            </a:lvl1pPr>
          </a:lstStyle>
          <a:p>
            <a:pPr lvl="0"/>
            <a:r>
              <a:rPr lang="en-US"/>
              <a:t>CLICK TO EDIT MASTER OVERLINE</a:t>
            </a:r>
          </a:p>
        </p:txBody>
      </p:sp>
    </p:spTree>
    <p:extLst>
      <p:ext uri="{BB962C8B-B14F-4D97-AF65-F5344CB8AC3E}">
        <p14:creationId xmlns:p14="http://schemas.microsoft.com/office/powerpoint/2010/main" val="19774448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_Only_White">
    <p:spTree>
      <p:nvGrpSpPr>
        <p:cNvPr id="1" name=""/>
        <p:cNvGrpSpPr/>
        <p:nvPr/>
      </p:nvGrpSpPr>
      <p:grpSpPr>
        <a:xfrm>
          <a:off x="0" y="0"/>
          <a:ext cx="0" cy="0"/>
          <a:chOff x="0" y="0"/>
          <a:chExt cx="0" cy="0"/>
        </a:xfrm>
      </p:grpSpPr>
      <p:sp>
        <p:nvSpPr>
          <p:cNvPr id="3" name="Slide Number Placeholder 4"/>
          <p:cNvSpPr>
            <a:spLocks noGrp="1"/>
          </p:cNvSpPr>
          <p:nvPr>
            <p:ph type="sldNum" sz="quarter" idx="10"/>
          </p:nvPr>
        </p:nvSpPr>
        <p:spPr/>
        <p:txBody>
          <a:bodyPr/>
          <a:lstStyle>
            <a:lvl1pPr eaLnBrk="1" hangingPunct="1">
              <a:lnSpc>
                <a:spcPct val="100000"/>
              </a:lnSpc>
              <a:spcBef>
                <a:spcPct val="0"/>
              </a:spcBef>
              <a:defRPr>
                <a:latin typeface="+mn-lt"/>
              </a:defRPr>
            </a:lvl1pPr>
          </a:lstStyle>
          <a:p>
            <a:pPr>
              <a:defRPr/>
            </a:pPr>
            <a:fld id="{4FA4327D-BD8F-46D6-94E3-460AD0C71C24}" type="slidenum">
              <a:rPr lang="en-US" smtClean="0"/>
              <a:pPr>
                <a:defRPr/>
              </a:pPr>
              <a:t>‹#›</a:t>
            </a:fld>
            <a:endParaRPr lang="en-US"/>
          </a:p>
        </p:txBody>
      </p:sp>
      <p:sp>
        <p:nvSpPr>
          <p:cNvPr id="4" name="Title 1">
            <a:extLst>
              <a:ext uri="{FF2B5EF4-FFF2-40B4-BE49-F238E27FC236}">
                <a16:creationId xmlns:a16="http://schemas.microsoft.com/office/drawing/2014/main" id="{BE8B0340-49EB-7F48-A498-B529712BF333}"/>
              </a:ext>
            </a:extLst>
          </p:cNvPr>
          <p:cNvSpPr>
            <a:spLocks noGrp="1"/>
          </p:cNvSpPr>
          <p:nvPr>
            <p:ph type="title"/>
          </p:nvPr>
        </p:nvSpPr>
        <p:spPr>
          <a:xfrm>
            <a:off x="455084" y="1143000"/>
            <a:ext cx="11277600" cy="523220"/>
          </a:xfrm>
        </p:spPr>
        <p:txBody>
          <a:bodyPr anchor="t">
            <a:spAutoFit/>
          </a:bodyPr>
          <a:lstStyle>
            <a:lvl1pPr>
              <a:lnSpc>
                <a:spcPct val="100000"/>
              </a:lnSpc>
              <a:defRPr sz="2800">
                <a:latin typeface="+mj-lt"/>
              </a:defRPr>
            </a:lvl1pPr>
          </a:lstStyle>
          <a:p>
            <a:r>
              <a:rPr lang="en-US"/>
              <a:t>Click to edit Master title style</a:t>
            </a:r>
          </a:p>
        </p:txBody>
      </p:sp>
      <p:sp>
        <p:nvSpPr>
          <p:cNvPr id="5" name="Text Placeholder 6">
            <a:extLst>
              <a:ext uri="{FF2B5EF4-FFF2-40B4-BE49-F238E27FC236}">
                <a16:creationId xmlns:a16="http://schemas.microsoft.com/office/drawing/2014/main" id="{540D5B48-F511-D84A-BBEA-12099EBFF12B}"/>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2"/>
                </a:solidFill>
                <a:latin typeface="+mn-lt"/>
              </a:defRPr>
            </a:lvl1pPr>
          </a:lstStyle>
          <a:p>
            <a:pPr lvl="0"/>
            <a:r>
              <a:rPr lang="en-US"/>
              <a:t>CLICK TO EDIT MASTER OVERLINE</a:t>
            </a:r>
          </a:p>
        </p:txBody>
      </p:sp>
    </p:spTree>
    <p:extLst>
      <p:ext uri="{BB962C8B-B14F-4D97-AF65-F5344CB8AC3E}">
        <p14:creationId xmlns:p14="http://schemas.microsoft.com/office/powerpoint/2010/main" val="14737285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eaLnBrk="1" hangingPunct="1">
              <a:lnSpc>
                <a:spcPct val="100000"/>
              </a:lnSpc>
              <a:spcBef>
                <a:spcPct val="0"/>
              </a:spcBef>
              <a:defRPr>
                <a:latin typeface="Arial" charset="0"/>
                <a:ea typeface="Arial" charset="0"/>
                <a:cs typeface="Arial" charset="0"/>
              </a:defRPr>
            </a:lvl1pPr>
          </a:lstStyle>
          <a:p>
            <a:pPr>
              <a:defRPr/>
            </a:pPr>
            <a:fld id="{025CFB4E-8436-402E-94C0-406D5B27B31B}" type="slidenum">
              <a:rPr lang="en-US" smtClean="0"/>
              <a:pPr>
                <a:defRPr/>
              </a:pPr>
              <a:t>‹#›</a:t>
            </a:fld>
            <a:endParaRPr lang="en-US"/>
          </a:p>
        </p:txBody>
      </p:sp>
    </p:spTree>
    <p:extLst>
      <p:ext uri="{BB962C8B-B14F-4D97-AF65-F5344CB8AC3E}">
        <p14:creationId xmlns:p14="http://schemas.microsoft.com/office/powerpoint/2010/main" val="27749592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Title Placeholder 7">
            <a:extLst>
              <a:ext uri="{FF2B5EF4-FFF2-40B4-BE49-F238E27FC236}">
                <a16:creationId xmlns:a16="http://schemas.microsoft.com/office/drawing/2014/main" id="{19C89420-A184-4943-A4F2-3FD012351D78}"/>
              </a:ext>
            </a:extLst>
          </p:cNvPr>
          <p:cNvSpPr>
            <a:spLocks noGrp="1"/>
          </p:cNvSpPr>
          <p:nvPr>
            <p:ph type="title"/>
          </p:nvPr>
        </p:nvSpPr>
        <p:spPr>
          <a:xfrm>
            <a:off x="330201" y="419100"/>
            <a:ext cx="8533527" cy="566928"/>
          </a:xfrm>
          <a:prstGeom prst="rect">
            <a:avLst/>
          </a:prstGeom>
        </p:spPr>
        <p:txBody>
          <a:bodyPr vert="horz" lIns="73152" tIns="45720" rIns="91440" bIns="45720" rtlCol="0" anchor="ctr">
            <a:noAutofit/>
          </a:bodyPr>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15" name="Text Placeholder 4">
            <a:extLst>
              <a:ext uri="{FF2B5EF4-FFF2-40B4-BE49-F238E27FC236}">
                <a16:creationId xmlns:a16="http://schemas.microsoft.com/office/drawing/2014/main" id="{08F653AC-13DD-4592-ACF8-DD0B51126162}"/>
              </a:ext>
            </a:extLst>
          </p:cNvPr>
          <p:cNvSpPr>
            <a:spLocks noGrp="1"/>
          </p:cNvSpPr>
          <p:nvPr>
            <p:ph type="body" sz="quarter" idx="11"/>
          </p:nvPr>
        </p:nvSpPr>
        <p:spPr>
          <a:xfrm>
            <a:off x="342727" y="1034648"/>
            <a:ext cx="11411712" cy="566928"/>
          </a:xfrm>
          <a:prstGeom prst="rect">
            <a:avLst/>
          </a:prstGeom>
        </p:spPr>
        <p:txBody>
          <a:bodyPr lIns="73152" tIns="9144" rIns="0" bIns="0"/>
          <a:lstStyle>
            <a:lvl1pPr marL="0" indent="0">
              <a:buNone/>
              <a:defRPr kumimoji="0" lang="en-US" sz="1600" b="0" i="0" u="none" strike="noStrike" kern="1200" cap="none" spc="-5"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a:lvl2pPr>
          </a:lstStyle>
          <a:p>
            <a:pPr marL="12700" marR="5080" lvl="0" indent="0" algn="l" defTabSz="914377" rtl="0" eaLnBrk="1" fontAlgn="auto" latinLnBrk="0" hangingPunct="1">
              <a:lnSpc>
                <a:spcPct val="100000"/>
              </a:lnSpc>
              <a:spcBef>
                <a:spcPts val="100"/>
              </a:spcBef>
              <a:spcAft>
                <a:spcPts val="0"/>
              </a:spcAft>
              <a:buClrTx/>
              <a:buSzTx/>
              <a:buFontTx/>
              <a:buNone/>
              <a:tabLst/>
              <a:defRPr/>
            </a:pPr>
            <a:r>
              <a:rPr lang="en-US"/>
              <a:t>Click to edit Master text styles</a:t>
            </a:r>
          </a:p>
        </p:txBody>
      </p:sp>
      <p:sp>
        <p:nvSpPr>
          <p:cNvPr id="5" name="Slide Number Placeholder 1">
            <a:extLst>
              <a:ext uri="{FF2B5EF4-FFF2-40B4-BE49-F238E27FC236}">
                <a16:creationId xmlns:a16="http://schemas.microsoft.com/office/drawing/2014/main" id="{8B215E03-B813-41E5-9E04-E96397F1AF89}"/>
              </a:ext>
            </a:extLst>
          </p:cNvPr>
          <p:cNvSpPr>
            <a:spLocks noGrp="1"/>
          </p:cNvSpPr>
          <p:nvPr>
            <p:ph type="sldNum" sz="quarter" idx="4"/>
          </p:nvPr>
        </p:nvSpPr>
        <p:spPr>
          <a:xfrm>
            <a:off x="9375912"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E7A00E85-90A3-4CAE-87FD-DD682019FBF9}" type="slidenum">
              <a:rPr lang="en-US" smtClean="0"/>
              <a:pPr/>
              <a:t>‹#›</a:t>
            </a:fld>
            <a:endParaRPr lang="en-US"/>
          </a:p>
        </p:txBody>
      </p:sp>
      <p:sp>
        <p:nvSpPr>
          <p:cNvPr id="8" name="Text Placeholder 4">
            <a:extLst>
              <a:ext uri="{FF2B5EF4-FFF2-40B4-BE49-F238E27FC236}">
                <a16:creationId xmlns:a16="http://schemas.microsoft.com/office/drawing/2014/main" id="{B2DAF01F-BFE7-4974-B0AC-4A7BE7D51A51}"/>
              </a:ext>
            </a:extLst>
          </p:cNvPr>
          <p:cNvSpPr>
            <a:spLocks noGrp="1"/>
          </p:cNvSpPr>
          <p:nvPr>
            <p:ph type="body" sz="quarter" idx="12"/>
          </p:nvPr>
        </p:nvSpPr>
        <p:spPr>
          <a:xfrm>
            <a:off x="342727" y="1900540"/>
            <a:ext cx="11411712" cy="4156848"/>
          </a:xfrm>
          <a:prstGeom prst="rect">
            <a:avLst/>
          </a:prstGeom>
        </p:spPr>
        <p:txBody>
          <a:bodyPr lIns="73152" tIns="9144" rIns="0" bIns="0"/>
          <a:lstStyle>
            <a:lvl1pPr marL="0" indent="0">
              <a:buNone/>
              <a:defRPr kumimoji="0" lang="en-US" sz="1600" b="0" i="0" u="none" strike="noStrike" kern="1200" cap="none" spc="-5"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marL="457189" indent="0">
              <a:buNone/>
              <a:defRPr/>
            </a:lvl2pPr>
          </a:lstStyle>
          <a:p>
            <a:pPr marL="12700" marR="5080" lvl="0" indent="0" algn="l" defTabSz="914377" rtl="0" eaLnBrk="1" fontAlgn="auto" latinLnBrk="0" hangingPunct="1">
              <a:lnSpc>
                <a:spcPct val="100000"/>
              </a:lnSpc>
              <a:spcBef>
                <a:spcPts val="10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1438193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sp>
        <p:nvSpPr>
          <p:cNvPr id="5" name="Deck Title">
            <a:extLst>
              <a:ext uri="{FF2B5EF4-FFF2-40B4-BE49-F238E27FC236}">
                <a16:creationId xmlns:a16="http://schemas.microsoft.com/office/drawing/2014/main" id="{CE200A55-16AF-44AB-B768-D3460BFBF6B5}"/>
              </a:ext>
              <a:ext uri="{C183D7F6-B498-43B3-948B-1728B52AA6E4}">
                <adec:decorative xmlns:adec="http://schemas.microsoft.com/office/drawing/2017/decorative" val="1"/>
              </a:ext>
            </a:extLst>
          </p:cNvPr>
          <p:cNvSpPr>
            <a:spLocks noGrp="1"/>
          </p:cNvSpPr>
          <p:nvPr>
            <p:ph type="body" sz="quarter" idx="11" hasCustomPrompt="1"/>
          </p:nvPr>
        </p:nvSpPr>
        <p:spPr>
          <a:xfrm>
            <a:off x="647699" y="1566782"/>
            <a:ext cx="4236653" cy="222070"/>
          </a:xfrm>
          <a:prstGeom prst="rect">
            <a:avLst/>
          </a:prstGeom>
        </p:spPr>
        <p:txBody>
          <a:bodyPr/>
          <a:lstStyle>
            <a:lvl1pPr marL="0" indent="0">
              <a:buNone/>
              <a:defRPr lang="en-US" sz="900" b="0" kern="1200" spc="300" dirty="0" smtClean="0">
                <a:solidFill>
                  <a:schemeClr val="accent3"/>
                </a:solidFill>
                <a:latin typeface="Calibri Light" panose="020F0302020204030204" pitchFamily="34" charset="0"/>
                <a:ea typeface="+mn-ea"/>
                <a:cs typeface="Calibri Light" panose="020F030202020403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SHORT CAPITALIZED PRESENTATION NAME</a:t>
            </a:r>
          </a:p>
        </p:txBody>
      </p:sp>
      <p:sp>
        <p:nvSpPr>
          <p:cNvPr id="11" name="Title">
            <a:extLst>
              <a:ext uri="{FF2B5EF4-FFF2-40B4-BE49-F238E27FC236}">
                <a16:creationId xmlns:a16="http://schemas.microsoft.com/office/drawing/2014/main" id="{1C1626E9-E194-4EF0-83CD-DA1CE8F1E3C6}"/>
              </a:ext>
            </a:extLst>
          </p:cNvPr>
          <p:cNvSpPr>
            <a:spLocks noGrp="1"/>
          </p:cNvSpPr>
          <p:nvPr>
            <p:ph type="title" hasCustomPrompt="1"/>
          </p:nvPr>
        </p:nvSpPr>
        <p:spPr>
          <a:xfrm>
            <a:off x="647834" y="1925256"/>
            <a:ext cx="10515600" cy="505266"/>
          </a:xfrm>
          <a:prstGeom prst="rect">
            <a:avLst/>
          </a:prstGeom>
        </p:spPr>
        <p:txBody>
          <a:bodyPr anchor="ctr"/>
          <a:lstStyle>
            <a:lvl1pPr>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3" name="Text">
            <a:extLst>
              <a:ext uri="{FF2B5EF4-FFF2-40B4-BE49-F238E27FC236}">
                <a16:creationId xmlns:a16="http://schemas.microsoft.com/office/drawing/2014/main" id="{3C8A3CA2-E55A-41C2-BFAD-45B3CDBE0067}"/>
              </a:ext>
            </a:extLst>
          </p:cNvPr>
          <p:cNvSpPr>
            <a:spLocks noGrp="1"/>
          </p:cNvSpPr>
          <p:nvPr>
            <p:ph type="body" sz="quarter" idx="10" hasCustomPrompt="1"/>
          </p:nvPr>
        </p:nvSpPr>
        <p:spPr>
          <a:xfrm>
            <a:off x="716294" y="2651091"/>
            <a:ext cx="10834356" cy="3432311"/>
          </a:xfrm>
          <a:prstGeom prst="rect">
            <a:avLst/>
          </a:prstGeom>
        </p:spPr>
        <p:txBody>
          <a:bodyPr/>
          <a:lstStyle>
            <a:lvl1pPr marL="457200" indent="-457200" algn="l" defTabSz="457200" rtl="0" eaLnBrk="0" fontAlgn="base" latinLnBrk="0" hangingPunct="0">
              <a:lnSpc>
                <a:spcPct val="150000"/>
              </a:lnSpc>
              <a:spcBef>
                <a:spcPct val="20000"/>
              </a:spcBef>
              <a:spcAft>
                <a:spcPct val="0"/>
              </a:spcAft>
              <a:buClr>
                <a:schemeClr val="tx1"/>
              </a:buClr>
              <a:buFont typeface="+mj-lt"/>
              <a:buAutoNum type="arabicPeriod"/>
              <a:defRPr lang="en-US" sz="1800" b="0" kern="1200" dirty="0" smtClean="0">
                <a:solidFill>
                  <a:schemeClr val="tx1"/>
                </a:solidFill>
                <a:latin typeface="+mn-lt"/>
                <a:ea typeface="Arial" charset="0"/>
                <a:cs typeface="Calibri" panose="020F0502020204030204" pitchFamily="34" charset="0"/>
              </a:defRPr>
            </a:lvl1pPr>
            <a:lvl2pPr marL="457200" indent="0">
              <a:buNone/>
              <a:defRPr/>
            </a:lvl2pPr>
          </a:lstStyle>
          <a:p>
            <a:pPr lvl="0"/>
            <a:r>
              <a:rPr lang="en-US"/>
              <a:t>Title of Section 1</a:t>
            </a:r>
          </a:p>
          <a:p>
            <a:pPr lvl="0"/>
            <a:endParaRPr lang="en-US"/>
          </a:p>
        </p:txBody>
      </p:sp>
    </p:spTree>
    <p:extLst>
      <p:ext uri="{BB962C8B-B14F-4D97-AF65-F5344CB8AC3E}">
        <p14:creationId xmlns:p14="http://schemas.microsoft.com/office/powerpoint/2010/main" val="18452352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_Slide_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5879" y="1791905"/>
            <a:ext cx="11277532" cy="1408496"/>
          </a:xfrm>
        </p:spPr>
        <p:txBody>
          <a:bodyPr anchor="b">
            <a:normAutofit/>
          </a:bodyPr>
          <a:lstStyle>
            <a:lvl1pPr algn="l">
              <a:lnSpc>
                <a:spcPct val="90000"/>
              </a:lnSpc>
              <a:defRPr sz="3800" b="1" i="0" baseline="0">
                <a:solidFill>
                  <a:schemeClr val="tx1"/>
                </a:solidFill>
                <a:latin typeface="+mj-lt"/>
                <a:ea typeface="Arial"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455879" y="3657600"/>
            <a:ext cx="8154721" cy="424732"/>
          </a:xfrm>
        </p:spPr>
        <p:txBody>
          <a:bodyPr wrap="square">
            <a:spAutoFit/>
          </a:bodyPr>
          <a:lstStyle>
            <a:lvl1pPr marL="0" indent="0" algn="l">
              <a:lnSpc>
                <a:spcPct val="90000"/>
              </a:lnSpc>
              <a:buNone/>
              <a:defRPr sz="2400" b="1"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Presenter Name</a:t>
            </a:r>
          </a:p>
        </p:txBody>
      </p:sp>
      <p:cxnSp>
        <p:nvCxnSpPr>
          <p:cNvPr id="4" name="Straight Connector 3"/>
          <p:cNvCxnSpPr>
            <a:cxnSpLocks/>
          </p:cNvCxnSpPr>
          <p:nvPr userDrawn="1"/>
        </p:nvCxnSpPr>
        <p:spPr>
          <a:xfrm>
            <a:off x="455879" y="3429000"/>
            <a:ext cx="1127753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06401" y="6047232"/>
            <a:ext cx="2793999" cy="658368"/>
          </a:xfrm>
          <a:prstGeom prst="rect">
            <a:avLst/>
          </a:prstGeom>
        </p:spPr>
      </p:pic>
      <p:sp>
        <p:nvSpPr>
          <p:cNvPr id="12" name="Text Placeholder 11">
            <a:extLst>
              <a:ext uri="{FF2B5EF4-FFF2-40B4-BE49-F238E27FC236}">
                <a16:creationId xmlns:a16="http://schemas.microsoft.com/office/drawing/2014/main" id="{B2284C0B-D539-8644-A8D0-0931A1EB1C73}"/>
              </a:ext>
            </a:extLst>
          </p:cNvPr>
          <p:cNvSpPr>
            <a:spLocks noGrp="1"/>
          </p:cNvSpPr>
          <p:nvPr>
            <p:ph type="body" sz="quarter" idx="10" hasCustomPrompt="1"/>
          </p:nvPr>
        </p:nvSpPr>
        <p:spPr>
          <a:xfrm>
            <a:off x="8939412" y="6191750"/>
            <a:ext cx="2793999" cy="369332"/>
          </a:xfrm>
        </p:spPr>
        <p:txBody>
          <a:bodyPr anchor="ctr">
            <a:spAutoFit/>
          </a:bodyPr>
          <a:lstStyle>
            <a:lvl1pPr marL="0" indent="0" algn="r">
              <a:buNone/>
              <a:defRPr sz="1800">
                <a:solidFill>
                  <a:schemeClr val="tx1"/>
                </a:solidFill>
              </a:defRPr>
            </a:lvl1pPr>
          </a:lstStyle>
          <a:p>
            <a:pPr lvl="0"/>
            <a:r>
              <a:rPr lang="en-US"/>
              <a:t>Month, Year</a:t>
            </a:r>
          </a:p>
        </p:txBody>
      </p:sp>
      <p:sp>
        <p:nvSpPr>
          <p:cNvPr id="17" name="Text Placeholder 16">
            <a:extLst>
              <a:ext uri="{FF2B5EF4-FFF2-40B4-BE49-F238E27FC236}">
                <a16:creationId xmlns:a16="http://schemas.microsoft.com/office/drawing/2014/main" id="{78C4A483-E60A-C349-8EC0-C2F9CA1371D4}"/>
              </a:ext>
            </a:extLst>
          </p:cNvPr>
          <p:cNvSpPr>
            <a:spLocks noGrp="1"/>
          </p:cNvSpPr>
          <p:nvPr>
            <p:ph type="body" sz="quarter" idx="11" hasCustomPrompt="1"/>
          </p:nvPr>
        </p:nvSpPr>
        <p:spPr>
          <a:xfrm>
            <a:off x="455879" y="4133487"/>
            <a:ext cx="8154720" cy="369332"/>
          </a:xfrm>
        </p:spPr>
        <p:txBody>
          <a:bodyPr wrap="square">
            <a:spAutoFit/>
          </a:bodyPr>
          <a:lstStyle>
            <a:lvl1pPr marL="0" indent="0">
              <a:buNone/>
              <a:defRPr sz="1800">
                <a:solidFill>
                  <a:schemeClr val="tx1"/>
                </a:solidFill>
              </a:defRPr>
            </a:lvl1pPr>
          </a:lstStyle>
          <a:p>
            <a:pPr lvl="0"/>
            <a:r>
              <a:rPr lang="en-US"/>
              <a:t>Click to enter Presenter title</a:t>
            </a:r>
          </a:p>
        </p:txBody>
      </p:sp>
    </p:spTree>
    <p:extLst>
      <p:ext uri="{BB962C8B-B14F-4D97-AF65-F5344CB8AC3E}">
        <p14:creationId xmlns:p14="http://schemas.microsoft.com/office/powerpoint/2010/main" val="3550251291"/>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_Slide_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5879" y="1791905"/>
            <a:ext cx="11277532" cy="1408496"/>
          </a:xfrm>
        </p:spPr>
        <p:txBody>
          <a:bodyPr anchor="b">
            <a:normAutofit/>
          </a:bodyPr>
          <a:lstStyle>
            <a:lvl1pPr algn="l">
              <a:lnSpc>
                <a:spcPct val="90000"/>
              </a:lnSpc>
              <a:defRPr sz="3800" b="1" i="0" baseline="0">
                <a:solidFill>
                  <a:schemeClr val="tx2"/>
                </a:solidFill>
                <a:latin typeface="+mj-lt"/>
                <a:ea typeface="Arial" charset="0"/>
                <a:cs typeface="Arial" charset="0"/>
              </a:defRPr>
            </a:lvl1pPr>
          </a:lstStyle>
          <a:p>
            <a:r>
              <a:rPr lang="en-US"/>
              <a:t>Click to edit Master title style</a:t>
            </a:r>
          </a:p>
        </p:txBody>
      </p:sp>
      <p:sp>
        <p:nvSpPr>
          <p:cNvPr id="3" name="Subtitle 2"/>
          <p:cNvSpPr>
            <a:spLocks noGrp="1"/>
          </p:cNvSpPr>
          <p:nvPr>
            <p:ph type="subTitle" idx="1" hasCustomPrompt="1"/>
          </p:nvPr>
        </p:nvSpPr>
        <p:spPr>
          <a:xfrm>
            <a:off x="455879" y="3657600"/>
            <a:ext cx="8154721" cy="424732"/>
          </a:xfrm>
        </p:spPr>
        <p:txBody>
          <a:bodyPr wrap="square">
            <a:spAutoFit/>
          </a:bodyPr>
          <a:lstStyle>
            <a:lvl1pPr marL="0" indent="0" algn="l">
              <a:lnSpc>
                <a:spcPct val="90000"/>
              </a:lnSpc>
              <a:buNone/>
              <a:defRPr sz="2400" b="1"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Presenter Name</a:t>
            </a:r>
          </a:p>
        </p:txBody>
      </p:sp>
      <p:cxnSp>
        <p:nvCxnSpPr>
          <p:cNvPr id="4" name="Straight Connector 3"/>
          <p:cNvCxnSpPr>
            <a:cxnSpLocks/>
          </p:cNvCxnSpPr>
          <p:nvPr userDrawn="1"/>
        </p:nvCxnSpPr>
        <p:spPr>
          <a:xfrm>
            <a:off x="455879" y="3429000"/>
            <a:ext cx="11277532"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406401" y="6047232"/>
            <a:ext cx="2793999" cy="658368"/>
          </a:xfrm>
          <a:prstGeom prst="rect">
            <a:avLst/>
          </a:prstGeom>
        </p:spPr>
      </p:pic>
      <p:sp>
        <p:nvSpPr>
          <p:cNvPr id="12" name="Text Placeholder 11">
            <a:extLst>
              <a:ext uri="{FF2B5EF4-FFF2-40B4-BE49-F238E27FC236}">
                <a16:creationId xmlns:a16="http://schemas.microsoft.com/office/drawing/2014/main" id="{B2284C0B-D539-8644-A8D0-0931A1EB1C73}"/>
              </a:ext>
            </a:extLst>
          </p:cNvPr>
          <p:cNvSpPr>
            <a:spLocks noGrp="1"/>
          </p:cNvSpPr>
          <p:nvPr>
            <p:ph type="body" sz="quarter" idx="10" hasCustomPrompt="1"/>
          </p:nvPr>
        </p:nvSpPr>
        <p:spPr>
          <a:xfrm>
            <a:off x="8939412" y="6191750"/>
            <a:ext cx="2793999" cy="369332"/>
          </a:xfrm>
        </p:spPr>
        <p:txBody>
          <a:bodyPr anchor="ctr">
            <a:spAutoFit/>
          </a:bodyPr>
          <a:lstStyle>
            <a:lvl1pPr marL="0" indent="0" algn="r">
              <a:buNone/>
              <a:defRPr sz="1800">
                <a:solidFill>
                  <a:schemeClr val="tx2"/>
                </a:solidFill>
              </a:defRPr>
            </a:lvl1pPr>
          </a:lstStyle>
          <a:p>
            <a:pPr lvl="0"/>
            <a:r>
              <a:rPr lang="en-US"/>
              <a:t>Month, Year</a:t>
            </a:r>
          </a:p>
        </p:txBody>
      </p:sp>
      <p:pic>
        <p:nvPicPr>
          <p:cNvPr id="14" name="Picture 13">
            <a:extLst>
              <a:ext uri="{FF2B5EF4-FFF2-40B4-BE49-F238E27FC236}">
                <a16:creationId xmlns:a16="http://schemas.microsoft.com/office/drawing/2014/main" id="{7BDE975D-CBD8-8B4E-A534-D61D7F32E9B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87000" y="152401"/>
            <a:ext cx="1750963" cy="420482"/>
          </a:xfrm>
          <a:prstGeom prst="rect">
            <a:avLst/>
          </a:prstGeom>
        </p:spPr>
      </p:pic>
      <p:sp>
        <p:nvSpPr>
          <p:cNvPr id="17" name="Text Placeholder 16">
            <a:extLst>
              <a:ext uri="{FF2B5EF4-FFF2-40B4-BE49-F238E27FC236}">
                <a16:creationId xmlns:a16="http://schemas.microsoft.com/office/drawing/2014/main" id="{78C4A483-E60A-C349-8EC0-C2F9CA1371D4}"/>
              </a:ext>
            </a:extLst>
          </p:cNvPr>
          <p:cNvSpPr>
            <a:spLocks noGrp="1"/>
          </p:cNvSpPr>
          <p:nvPr>
            <p:ph type="body" sz="quarter" idx="11" hasCustomPrompt="1"/>
          </p:nvPr>
        </p:nvSpPr>
        <p:spPr>
          <a:xfrm>
            <a:off x="455879" y="4133487"/>
            <a:ext cx="8154720" cy="369332"/>
          </a:xfrm>
        </p:spPr>
        <p:txBody>
          <a:bodyPr wrap="square">
            <a:spAutoFit/>
          </a:bodyPr>
          <a:lstStyle>
            <a:lvl1pPr marL="0" indent="0">
              <a:buNone/>
              <a:defRPr sz="1800">
                <a:solidFill>
                  <a:schemeClr val="tx2"/>
                </a:solidFill>
              </a:defRPr>
            </a:lvl1pPr>
          </a:lstStyle>
          <a:p>
            <a:pPr lvl="0"/>
            <a:r>
              <a:rPr lang="en-US"/>
              <a:t>Click to enter Presenter title</a:t>
            </a:r>
          </a:p>
        </p:txBody>
      </p:sp>
      <p:pic>
        <p:nvPicPr>
          <p:cNvPr id="9" name="Picture 8">
            <a:extLst>
              <a:ext uri="{FF2B5EF4-FFF2-40B4-BE49-F238E27FC236}">
                <a16:creationId xmlns:a16="http://schemas.microsoft.com/office/drawing/2014/main" id="{9F296770-A8F4-FC4A-9E32-32E3DB4B49E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473557" y="6160750"/>
            <a:ext cx="2587752" cy="400022"/>
          </a:xfrm>
          <a:prstGeom prst="rect">
            <a:avLst/>
          </a:prstGeom>
        </p:spPr>
      </p:pic>
    </p:spTree>
    <p:extLst>
      <p:ext uri="{BB962C8B-B14F-4D97-AF65-F5344CB8AC3E}">
        <p14:creationId xmlns:p14="http://schemas.microsoft.com/office/powerpoint/2010/main" val="3765368880"/>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_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5879" y="2381071"/>
            <a:ext cx="5944920" cy="1200329"/>
          </a:xfrm>
        </p:spPr>
        <p:txBody>
          <a:bodyPr wrap="square" anchor="ctr" anchorCtr="0">
            <a:spAutoFit/>
          </a:bodyPr>
          <a:lstStyle>
            <a:lvl1pPr algn="l">
              <a:lnSpc>
                <a:spcPct val="90000"/>
              </a:lnSpc>
              <a:defRPr sz="8000" b="1" i="0" baseline="0">
                <a:solidFill>
                  <a:schemeClr val="tx1"/>
                </a:solidFill>
                <a:latin typeface="+mj-lt"/>
                <a:ea typeface="Arial" charset="0"/>
                <a:cs typeface="Arial" charset="0"/>
              </a:defRPr>
            </a:lvl1pPr>
          </a:lstStyle>
          <a:p>
            <a:r>
              <a:rPr lang="en-US"/>
              <a:t>Big Number</a:t>
            </a:r>
          </a:p>
        </p:txBody>
      </p:sp>
      <p:sp>
        <p:nvSpPr>
          <p:cNvPr id="10" name="Rectangle 9"/>
          <p:cNvSpPr/>
          <p:nvPr userDrawn="1"/>
        </p:nvSpPr>
        <p:spPr>
          <a:xfrm>
            <a:off x="101600" y="6095999"/>
            <a:ext cx="11785600" cy="55092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 Placeholder 12">
            <a:extLst>
              <a:ext uri="{FF2B5EF4-FFF2-40B4-BE49-F238E27FC236}">
                <a16:creationId xmlns:a16="http://schemas.microsoft.com/office/drawing/2014/main" id="{447FFDD3-4E03-2A44-A87B-70D1C23158E0}"/>
              </a:ext>
            </a:extLst>
          </p:cNvPr>
          <p:cNvSpPr>
            <a:spLocks noGrp="1"/>
          </p:cNvSpPr>
          <p:nvPr>
            <p:ph type="body" sz="quarter" idx="10" hasCustomPrompt="1"/>
          </p:nvPr>
        </p:nvSpPr>
        <p:spPr>
          <a:xfrm>
            <a:off x="455878" y="3581400"/>
            <a:ext cx="5944921" cy="550926"/>
          </a:xfrm>
        </p:spPr>
        <p:txBody>
          <a:bodyPr wrap="square" anchor="t" anchorCtr="0">
            <a:noAutofit/>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subtitle</a:t>
            </a:r>
          </a:p>
        </p:txBody>
      </p:sp>
    </p:spTree>
    <p:extLst>
      <p:ext uri="{BB962C8B-B14F-4D97-AF65-F5344CB8AC3E}">
        <p14:creationId xmlns:p14="http://schemas.microsoft.com/office/powerpoint/2010/main" val="208546369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a:xfrm>
            <a:off x="550863" y="6507212"/>
            <a:ext cx="2628900" cy="153888"/>
          </a:xfrm>
          <a:prstGeom prst="rect">
            <a:avLst/>
          </a:prstGeom>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a:xfrm>
            <a:off x="3359150" y="6507212"/>
            <a:ext cx="6379210" cy="153888"/>
          </a:xfrm>
          <a:prstGeom prst="rect">
            <a:avLst/>
          </a:prstGeom>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a:xfrm>
            <a:off x="9948863" y="6507212"/>
            <a:ext cx="1692274" cy="153888"/>
          </a:xfrm>
          <a:prstGeom prst="rect">
            <a:avLst/>
          </a:prstGeom>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5825038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_Content_Full_White">
    <p:spTree>
      <p:nvGrpSpPr>
        <p:cNvPr id="1" name=""/>
        <p:cNvGrpSpPr/>
        <p:nvPr/>
      </p:nvGrpSpPr>
      <p:grpSpPr>
        <a:xfrm>
          <a:off x="0" y="0"/>
          <a:ext cx="0" cy="0"/>
          <a:chOff x="0" y="0"/>
          <a:chExt cx="0" cy="0"/>
        </a:xfrm>
      </p:grpSpPr>
      <p:sp>
        <p:nvSpPr>
          <p:cNvPr id="2" name="Title 1"/>
          <p:cNvSpPr>
            <a:spLocks noGrp="1"/>
          </p:cNvSpPr>
          <p:nvPr>
            <p:ph type="title"/>
          </p:nvPr>
        </p:nvSpPr>
        <p:spPr>
          <a:xfrm>
            <a:off x="455084" y="1143000"/>
            <a:ext cx="11277600" cy="523220"/>
          </a:xfrm>
        </p:spPr>
        <p:txBody>
          <a:bodyPr anchor="t">
            <a:spAutoFit/>
          </a:bodyPr>
          <a:lstStyle>
            <a:lvl1pPr>
              <a:lnSpc>
                <a:spcPct val="100000"/>
              </a:lnSpc>
              <a:defRPr sz="2800">
                <a:latin typeface="+mj-lt"/>
              </a:defRPr>
            </a:lvl1pPr>
          </a:lstStyle>
          <a:p>
            <a:r>
              <a:rPr lang="en-US"/>
              <a:t>Click to edit Master title style</a:t>
            </a:r>
          </a:p>
        </p:txBody>
      </p:sp>
      <p:sp>
        <p:nvSpPr>
          <p:cNvPr id="3" name="Content Placeholder 2"/>
          <p:cNvSpPr>
            <a:spLocks noGrp="1"/>
          </p:cNvSpPr>
          <p:nvPr>
            <p:ph idx="1"/>
          </p:nvPr>
        </p:nvSpPr>
        <p:spPr>
          <a:xfrm>
            <a:off x="455084" y="1981200"/>
            <a:ext cx="11277600" cy="3779842"/>
          </a:xfrm>
        </p:spPr>
        <p:txBody>
          <a:bodyPr/>
          <a:lstStyle>
            <a:lvl1pPr>
              <a:lnSpc>
                <a:spcPct val="100000"/>
              </a:lnSpc>
              <a:buClr>
                <a:schemeClr val="tx2"/>
              </a:buClr>
              <a:defRPr>
                <a:solidFill>
                  <a:schemeClr val="accent5"/>
                </a:solidFill>
              </a:defRPr>
            </a:lvl1pPr>
            <a:lvl2pPr marL="742950" indent="-285750">
              <a:lnSpc>
                <a:spcPct val="100000"/>
              </a:lnSpc>
              <a:buClr>
                <a:schemeClr val="tx2"/>
              </a:buClr>
              <a:buFont typeface="Arial" panose="020B0604020202020204" pitchFamily="34" charset="0"/>
              <a:buChar char="•"/>
              <a:defRPr>
                <a:solidFill>
                  <a:schemeClr val="accent5"/>
                </a:solidFill>
              </a:defRPr>
            </a:lvl2pPr>
            <a:lvl3pPr marL="1143000" indent="-228600">
              <a:lnSpc>
                <a:spcPct val="100000"/>
              </a:lnSpc>
              <a:buClr>
                <a:schemeClr val="tx2"/>
              </a:buClr>
              <a:buFont typeface="Arial" panose="020B0604020202020204" pitchFamily="34" charset="0"/>
              <a:buChar char="•"/>
              <a:defRPr>
                <a:solidFill>
                  <a:schemeClr val="accent5"/>
                </a:solidFill>
              </a:defRPr>
            </a:lvl3pPr>
            <a:lvl4pPr marL="1600200" indent="-228600">
              <a:lnSpc>
                <a:spcPct val="100000"/>
              </a:lnSpc>
              <a:buClr>
                <a:schemeClr val="tx2"/>
              </a:buClr>
              <a:buFont typeface="Arial" panose="020B0604020202020204" pitchFamily="34" charset="0"/>
              <a:buChar char="•"/>
              <a:defRPr>
                <a:solidFill>
                  <a:schemeClr val="accent5"/>
                </a:solidFill>
              </a:defRPr>
            </a:lvl4pPr>
            <a:lvl5pPr marL="2057400" indent="-228600">
              <a:lnSpc>
                <a:spcPct val="100000"/>
              </a:lnSpc>
              <a:buClr>
                <a:schemeClr val="tx2"/>
              </a:buClr>
              <a:buFont typeface="Arial" panose="020B0604020202020204" pitchFamily="34" charset="0"/>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2"/>
                </a:solidFill>
                <a:latin typeface="+mn-lt"/>
              </a:defRPr>
            </a:lvl1pPr>
          </a:lstStyle>
          <a:p>
            <a:pPr lvl="0"/>
            <a:r>
              <a:rPr lang="en-US"/>
              <a:t>CLICK TO EDIT MASTER OVERLINE</a:t>
            </a:r>
          </a:p>
        </p:txBody>
      </p:sp>
      <p:sp>
        <p:nvSpPr>
          <p:cNvPr id="6" name="Slide Number Placeholder 5">
            <a:extLst>
              <a:ext uri="{FF2B5EF4-FFF2-40B4-BE49-F238E27FC236}">
                <a16:creationId xmlns:a16="http://schemas.microsoft.com/office/drawing/2014/main" id="{BA982502-9C38-0A42-ABB1-F41F2417D788}"/>
              </a:ext>
            </a:extLst>
          </p:cNvPr>
          <p:cNvSpPr>
            <a:spLocks noGrp="1"/>
          </p:cNvSpPr>
          <p:nvPr>
            <p:ph type="sldNum" sz="quarter" idx="10"/>
          </p:nvPr>
        </p:nvSpPr>
        <p:spPr>
          <a:xfrm>
            <a:off x="9040284" y="6233213"/>
            <a:ext cx="2844800" cy="365125"/>
          </a:xfrm>
        </p:spPr>
        <p:txBody>
          <a:bodyPr/>
          <a:lstStyle>
            <a:lvl1pPr algn="r" eaLnBrk="1" hangingPunct="1">
              <a:lnSpc>
                <a:spcPct val="100000"/>
              </a:lnSpc>
              <a:spcBef>
                <a:spcPct val="0"/>
              </a:spcBef>
              <a:defRPr>
                <a:latin typeface="+mn-lt"/>
              </a:defRPr>
            </a:lvl1pPr>
          </a:lstStyle>
          <a:p>
            <a:pPr>
              <a:defRPr/>
            </a:pPr>
            <a:fld id="{A8BA57A7-37C2-4381-B651-A52D0E09B8D6}" type="slidenum">
              <a:rPr lang="en-US" smtClean="0"/>
              <a:pPr>
                <a:defRPr/>
              </a:pPr>
              <a:t>‹#›</a:t>
            </a:fld>
            <a:endParaRPr lang="en-US"/>
          </a:p>
        </p:txBody>
      </p:sp>
    </p:spTree>
    <p:extLst>
      <p:ext uri="{BB962C8B-B14F-4D97-AF65-F5344CB8AC3E}">
        <p14:creationId xmlns:p14="http://schemas.microsoft.com/office/powerpoint/2010/main" val="6500067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_Content_Full_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084" y="1143000"/>
            <a:ext cx="11277600" cy="523220"/>
          </a:xfrm>
        </p:spPr>
        <p:txBody>
          <a:bodyPr anchor="t">
            <a:spAutoFit/>
          </a:bodyPr>
          <a:lstStyle>
            <a:lvl1pPr>
              <a:lnSpc>
                <a:spcPct val="100000"/>
              </a:lnSpc>
              <a:defRPr sz="2800">
                <a:solidFill>
                  <a:schemeClr val="tx1"/>
                </a:solidFill>
                <a:latin typeface="+mj-lt"/>
              </a:defRPr>
            </a:lvl1pPr>
          </a:lstStyle>
          <a:p>
            <a:r>
              <a:rPr lang="en-US"/>
              <a:t>Click to edit Master title style</a:t>
            </a:r>
          </a:p>
        </p:txBody>
      </p:sp>
      <p:sp>
        <p:nvSpPr>
          <p:cNvPr id="4" name="Slide Number Placeholder 5"/>
          <p:cNvSpPr>
            <a:spLocks noGrp="1"/>
          </p:cNvSpPr>
          <p:nvPr>
            <p:ph type="sldNum" sz="quarter" idx="10"/>
          </p:nvPr>
        </p:nvSpPr>
        <p:spPr/>
        <p:txBody>
          <a:bodyPr/>
          <a:lstStyle>
            <a:lvl1pPr algn="r" eaLnBrk="1" hangingPunct="1">
              <a:lnSpc>
                <a:spcPct val="100000"/>
              </a:lnSpc>
              <a:spcBef>
                <a:spcPct val="0"/>
              </a:spcBef>
              <a:defRPr>
                <a:solidFill>
                  <a:schemeClr val="tx1"/>
                </a:solidFill>
                <a:latin typeface="+mn-lt"/>
              </a:defRPr>
            </a:lvl1pPr>
          </a:lstStyle>
          <a:p>
            <a:pPr>
              <a:defRPr/>
            </a:pPr>
            <a:fld id="{A8BA57A7-37C2-4381-B651-A52D0E09B8D6}" type="slidenum">
              <a:rPr lang="en-US" smtClean="0"/>
              <a:pPr>
                <a:defRPr/>
              </a:pPr>
              <a:t>‹#›</a:t>
            </a:fld>
            <a:endParaRPr lang="en-US"/>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1"/>
                </a:solidFill>
                <a:latin typeface="+mn-lt"/>
              </a:defRPr>
            </a:lvl1pPr>
          </a:lstStyle>
          <a:p>
            <a:pPr lvl="0"/>
            <a:r>
              <a:rPr lang="en-US"/>
              <a:t>CLICK TO EDIT MASTER OVERLINE</a:t>
            </a:r>
          </a:p>
        </p:txBody>
      </p:sp>
      <p:sp>
        <p:nvSpPr>
          <p:cNvPr id="5" name="Content Placeholder 4">
            <a:extLst>
              <a:ext uri="{FF2B5EF4-FFF2-40B4-BE49-F238E27FC236}">
                <a16:creationId xmlns:a16="http://schemas.microsoft.com/office/drawing/2014/main" id="{7D6C4CA4-B038-5F43-B1FC-475914BD2387}"/>
              </a:ext>
            </a:extLst>
          </p:cNvPr>
          <p:cNvSpPr>
            <a:spLocks noGrp="1"/>
          </p:cNvSpPr>
          <p:nvPr>
            <p:ph sz="quarter" idx="13"/>
          </p:nvPr>
        </p:nvSpPr>
        <p:spPr>
          <a:xfrm>
            <a:off x="455084" y="1981200"/>
            <a:ext cx="11277600" cy="3733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9892072"/>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_Content_Split_White">
    <p:spTree>
      <p:nvGrpSpPr>
        <p:cNvPr id="1" name=""/>
        <p:cNvGrpSpPr/>
        <p:nvPr/>
      </p:nvGrpSpPr>
      <p:grpSpPr>
        <a:xfrm>
          <a:off x="0" y="0"/>
          <a:ext cx="0" cy="0"/>
          <a:chOff x="0" y="0"/>
          <a:chExt cx="0" cy="0"/>
        </a:xfrm>
      </p:grpSpPr>
      <p:sp>
        <p:nvSpPr>
          <p:cNvPr id="2" name="Title 1"/>
          <p:cNvSpPr>
            <a:spLocks noGrp="1"/>
          </p:cNvSpPr>
          <p:nvPr>
            <p:ph type="title"/>
          </p:nvPr>
        </p:nvSpPr>
        <p:spPr>
          <a:xfrm>
            <a:off x="455879" y="1143000"/>
            <a:ext cx="3658921" cy="954107"/>
          </a:xfrm>
        </p:spPr>
        <p:txBody>
          <a:bodyPr wrap="square" anchor="t">
            <a:spAutoFit/>
          </a:bodyPr>
          <a:lstStyle>
            <a:lvl1pPr>
              <a:lnSpc>
                <a:spcPct val="100000"/>
              </a:lnSpc>
              <a:defRPr sz="2800">
                <a:solidFill>
                  <a:schemeClr val="tx2"/>
                </a:solidFill>
              </a:defRPr>
            </a:lvl1pPr>
          </a:lstStyle>
          <a:p>
            <a:r>
              <a:rPr lang="en-US"/>
              <a:t>Click to edit Master title style</a:t>
            </a:r>
          </a:p>
        </p:txBody>
      </p:sp>
      <p:sp>
        <p:nvSpPr>
          <p:cNvPr id="8" name="Subtitle 2">
            <a:extLst>
              <a:ext uri="{FF2B5EF4-FFF2-40B4-BE49-F238E27FC236}">
                <a16:creationId xmlns:a16="http://schemas.microsoft.com/office/drawing/2014/main" id="{7D803BCD-AC87-B040-B211-5ACE990A2206}"/>
              </a:ext>
            </a:extLst>
          </p:cNvPr>
          <p:cNvSpPr>
            <a:spLocks noGrp="1"/>
          </p:cNvSpPr>
          <p:nvPr>
            <p:ph type="subTitle" idx="14" hasCustomPrompt="1"/>
          </p:nvPr>
        </p:nvSpPr>
        <p:spPr>
          <a:xfrm>
            <a:off x="455879" y="2286000"/>
            <a:ext cx="3658921" cy="400110"/>
          </a:xfrm>
        </p:spPr>
        <p:txBody>
          <a:bodyPr wrap="square">
            <a:spAutoFit/>
          </a:bodyPr>
          <a:lstStyle>
            <a:lvl1pPr marL="0" indent="0" algn="l">
              <a:lnSpc>
                <a:spcPct val="100000"/>
              </a:lnSpc>
              <a:buNone/>
              <a:defRPr sz="200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helper text style</a:t>
            </a:r>
          </a:p>
        </p:txBody>
      </p:sp>
      <p:sp>
        <p:nvSpPr>
          <p:cNvPr id="9" name="Text Placeholder 6">
            <a:extLst>
              <a:ext uri="{FF2B5EF4-FFF2-40B4-BE49-F238E27FC236}">
                <a16:creationId xmlns:a16="http://schemas.microsoft.com/office/drawing/2014/main" id="{D74CD537-6547-104D-BA1B-379B62B652AE}"/>
              </a:ext>
            </a:extLst>
          </p:cNvPr>
          <p:cNvSpPr>
            <a:spLocks noGrp="1"/>
          </p:cNvSpPr>
          <p:nvPr>
            <p:ph type="body" sz="quarter" idx="11" hasCustomPrompt="1"/>
          </p:nvPr>
        </p:nvSpPr>
        <p:spPr>
          <a:xfrm>
            <a:off x="455612" y="762000"/>
            <a:ext cx="3659188" cy="286232"/>
          </a:xfrm>
        </p:spPr>
        <p:txBody>
          <a:bodyPr/>
          <a:lstStyle>
            <a:lvl1pPr marL="0" indent="0">
              <a:buNone/>
              <a:defRPr sz="1000" b="0" spc="300">
                <a:solidFill>
                  <a:schemeClr val="tx2"/>
                </a:solidFill>
                <a:latin typeface="+mn-lt"/>
              </a:defRPr>
            </a:lvl1pPr>
          </a:lstStyle>
          <a:p>
            <a:pPr lvl="0"/>
            <a:r>
              <a:rPr lang="en-US"/>
              <a:t>CLICK TO EDIT MASTER OVERLINE</a:t>
            </a:r>
          </a:p>
        </p:txBody>
      </p:sp>
      <p:sp>
        <p:nvSpPr>
          <p:cNvPr id="4" name="Content Placeholder 3">
            <a:extLst>
              <a:ext uri="{FF2B5EF4-FFF2-40B4-BE49-F238E27FC236}">
                <a16:creationId xmlns:a16="http://schemas.microsoft.com/office/drawing/2014/main" id="{901721E0-D0FE-7A4A-9D5B-C3CC114B1FB7}"/>
              </a:ext>
            </a:extLst>
          </p:cNvPr>
          <p:cNvSpPr>
            <a:spLocks noGrp="1"/>
          </p:cNvSpPr>
          <p:nvPr>
            <p:ph sz="quarter" idx="15"/>
          </p:nvPr>
        </p:nvSpPr>
        <p:spPr>
          <a:xfrm>
            <a:off x="4419600" y="1143000"/>
            <a:ext cx="7465484" cy="4648199"/>
          </a:xfrm>
        </p:spPr>
        <p:txBody>
          <a:bodyPr/>
          <a:lstStyle>
            <a:lvl1pPr marL="342900" indent="-342900">
              <a:spcAft>
                <a:spcPts val="200"/>
              </a:spcAft>
              <a:buFont typeface="Arial" panose="020B0604020202020204" pitchFamily="34" charset="0"/>
              <a:buChar char="•"/>
              <a:defRPr>
                <a:solidFill>
                  <a:schemeClr val="accent5"/>
                </a:solidFill>
              </a:defRPr>
            </a:lvl1pPr>
            <a:lvl2pPr marL="742950" indent="-285750">
              <a:spcAft>
                <a:spcPts val="200"/>
              </a:spcAft>
              <a:buFont typeface="Arial" panose="020B0604020202020204" pitchFamily="34" charset="0"/>
              <a:buChar char="•"/>
              <a:defRPr>
                <a:solidFill>
                  <a:schemeClr val="accent5"/>
                </a:solidFill>
              </a:defRPr>
            </a:lvl2pPr>
            <a:lvl3pPr marL="1143000" indent="-228600">
              <a:spcAft>
                <a:spcPts val="200"/>
              </a:spcAft>
              <a:buFont typeface="Arial" panose="020B0604020202020204" pitchFamily="34" charset="0"/>
              <a:buChar char="•"/>
              <a:defRPr>
                <a:solidFill>
                  <a:schemeClr val="accent5"/>
                </a:solidFill>
              </a:defRPr>
            </a:lvl3pPr>
            <a:lvl4pPr marL="1600200" indent="-228600">
              <a:spcAft>
                <a:spcPts val="200"/>
              </a:spcAft>
              <a:buFont typeface="Arial" panose="020B0604020202020204" pitchFamily="34" charset="0"/>
              <a:buChar char="•"/>
              <a:defRPr>
                <a:solidFill>
                  <a:schemeClr val="accent5"/>
                </a:solidFill>
              </a:defRPr>
            </a:lvl4pPr>
            <a:lvl5pPr marL="2057400" indent="-228600">
              <a:spcAft>
                <a:spcPts val="200"/>
              </a:spcAft>
              <a:buFont typeface="Arial" panose="020B0604020202020204" pitchFamily="34" charset="0"/>
              <a:buChar cha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18C374F-9429-3D4C-9254-A79950ECFA1E}"/>
              </a:ext>
            </a:extLst>
          </p:cNvPr>
          <p:cNvSpPr>
            <a:spLocks noGrp="1"/>
          </p:cNvSpPr>
          <p:nvPr>
            <p:ph type="sldNum" sz="quarter" idx="10"/>
          </p:nvPr>
        </p:nvSpPr>
        <p:spPr>
          <a:xfrm>
            <a:off x="9040284" y="6233213"/>
            <a:ext cx="2844800" cy="365125"/>
          </a:xfrm>
        </p:spPr>
        <p:txBody>
          <a:bodyPr/>
          <a:lstStyle>
            <a:lvl1pPr algn="r" eaLnBrk="1" hangingPunct="1">
              <a:lnSpc>
                <a:spcPct val="100000"/>
              </a:lnSpc>
              <a:spcBef>
                <a:spcPct val="0"/>
              </a:spcBef>
              <a:defRPr>
                <a:latin typeface="+mn-lt"/>
              </a:defRPr>
            </a:lvl1pPr>
          </a:lstStyle>
          <a:p>
            <a:pPr>
              <a:defRPr/>
            </a:pPr>
            <a:fld id="{A8BA57A7-37C2-4381-B651-A52D0E09B8D6}" type="slidenum">
              <a:rPr lang="en-US" smtClean="0"/>
              <a:pPr>
                <a:defRPr/>
              </a:pPr>
              <a:t>‹#›</a:t>
            </a:fld>
            <a:endParaRPr lang="en-US"/>
          </a:p>
        </p:txBody>
      </p:sp>
    </p:spTree>
    <p:extLst>
      <p:ext uri="{BB962C8B-B14F-4D97-AF65-F5344CB8AC3E}">
        <p14:creationId xmlns:p14="http://schemas.microsoft.com/office/powerpoint/2010/main" val="22062221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_Content_Split_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5879" y="1143000"/>
            <a:ext cx="3658921" cy="954107"/>
          </a:xfrm>
        </p:spPr>
        <p:txBody>
          <a:bodyPr wrap="square" anchor="t">
            <a:spAutoFit/>
          </a:bodyPr>
          <a:lstStyle>
            <a:lvl1pPr>
              <a:lnSpc>
                <a:spcPct val="100000"/>
              </a:lnSpc>
              <a:defRPr sz="2800">
                <a:solidFill>
                  <a:schemeClr val="tx1"/>
                </a:solidFill>
              </a:defRPr>
            </a:lvl1pPr>
          </a:lstStyle>
          <a:p>
            <a:r>
              <a:rPr lang="en-US"/>
              <a:t>Click to edit Master title style</a:t>
            </a:r>
          </a:p>
        </p:txBody>
      </p:sp>
      <p:sp>
        <p:nvSpPr>
          <p:cNvPr id="8" name="Subtitle 2">
            <a:extLst>
              <a:ext uri="{FF2B5EF4-FFF2-40B4-BE49-F238E27FC236}">
                <a16:creationId xmlns:a16="http://schemas.microsoft.com/office/drawing/2014/main" id="{7D803BCD-AC87-B040-B211-5ACE990A2206}"/>
              </a:ext>
            </a:extLst>
          </p:cNvPr>
          <p:cNvSpPr>
            <a:spLocks noGrp="1"/>
          </p:cNvSpPr>
          <p:nvPr>
            <p:ph type="subTitle" idx="14" hasCustomPrompt="1"/>
          </p:nvPr>
        </p:nvSpPr>
        <p:spPr>
          <a:xfrm>
            <a:off x="455879" y="2286000"/>
            <a:ext cx="3658921" cy="400110"/>
          </a:xfrm>
        </p:spPr>
        <p:txBody>
          <a:bodyPr wrap="square">
            <a:spAutoFit/>
          </a:bodyPr>
          <a:lstStyle>
            <a:lvl1pPr marL="0" indent="0" algn="l">
              <a:lnSpc>
                <a:spcPct val="100000"/>
              </a:lnSpc>
              <a:buNone/>
              <a:defRPr sz="20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helper text style</a:t>
            </a:r>
          </a:p>
        </p:txBody>
      </p:sp>
      <p:sp>
        <p:nvSpPr>
          <p:cNvPr id="9" name="Text Placeholder 6">
            <a:extLst>
              <a:ext uri="{FF2B5EF4-FFF2-40B4-BE49-F238E27FC236}">
                <a16:creationId xmlns:a16="http://schemas.microsoft.com/office/drawing/2014/main" id="{D74CD537-6547-104D-BA1B-379B62B652AE}"/>
              </a:ext>
            </a:extLst>
          </p:cNvPr>
          <p:cNvSpPr>
            <a:spLocks noGrp="1"/>
          </p:cNvSpPr>
          <p:nvPr>
            <p:ph type="body" sz="quarter" idx="11" hasCustomPrompt="1"/>
          </p:nvPr>
        </p:nvSpPr>
        <p:spPr>
          <a:xfrm>
            <a:off x="455612" y="762000"/>
            <a:ext cx="3659188" cy="286232"/>
          </a:xfrm>
        </p:spPr>
        <p:txBody>
          <a:bodyPr/>
          <a:lstStyle>
            <a:lvl1pPr marL="0" indent="0">
              <a:buNone/>
              <a:defRPr sz="1000" b="0" spc="300">
                <a:solidFill>
                  <a:schemeClr val="tx1"/>
                </a:solidFill>
                <a:latin typeface="+mn-lt"/>
              </a:defRPr>
            </a:lvl1pPr>
          </a:lstStyle>
          <a:p>
            <a:pPr lvl="0"/>
            <a:r>
              <a:rPr lang="en-US"/>
              <a:t>CLICK TO EDIT MASTER OVERLINE</a:t>
            </a:r>
          </a:p>
        </p:txBody>
      </p:sp>
      <p:sp>
        <p:nvSpPr>
          <p:cNvPr id="4" name="Content Placeholder 3">
            <a:extLst>
              <a:ext uri="{FF2B5EF4-FFF2-40B4-BE49-F238E27FC236}">
                <a16:creationId xmlns:a16="http://schemas.microsoft.com/office/drawing/2014/main" id="{901721E0-D0FE-7A4A-9D5B-C3CC114B1FB7}"/>
              </a:ext>
            </a:extLst>
          </p:cNvPr>
          <p:cNvSpPr>
            <a:spLocks noGrp="1"/>
          </p:cNvSpPr>
          <p:nvPr>
            <p:ph sz="quarter" idx="15"/>
          </p:nvPr>
        </p:nvSpPr>
        <p:spPr>
          <a:xfrm>
            <a:off x="4419600" y="1143000"/>
            <a:ext cx="7465484" cy="4648199"/>
          </a:xfrm>
        </p:spPr>
        <p:txBody>
          <a:bodyPr/>
          <a:lstStyle>
            <a:lvl1pPr marL="342900" indent="-342900">
              <a:spcAft>
                <a:spcPts val="200"/>
              </a:spcAft>
              <a:buFont typeface="Arial" panose="020B0604020202020204" pitchFamily="34" charset="0"/>
              <a:buChar char="•"/>
              <a:defRPr>
                <a:solidFill>
                  <a:schemeClr val="tx1"/>
                </a:solidFill>
              </a:defRPr>
            </a:lvl1pPr>
            <a:lvl2pPr marL="742950" indent="-285750">
              <a:spcAft>
                <a:spcPts val="200"/>
              </a:spcAft>
              <a:buFont typeface="Arial" panose="020B0604020202020204" pitchFamily="34" charset="0"/>
              <a:buChar char="•"/>
              <a:defRPr>
                <a:solidFill>
                  <a:schemeClr val="tx1"/>
                </a:solidFill>
              </a:defRPr>
            </a:lvl2pPr>
            <a:lvl3pPr marL="1143000" indent="-228600">
              <a:spcAft>
                <a:spcPts val="200"/>
              </a:spcAft>
              <a:buFont typeface="Arial" panose="020B0604020202020204" pitchFamily="34" charset="0"/>
              <a:buChar char="•"/>
              <a:defRPr>
                <a:solidFill>
                  <a:schemeClr val="tx1"/>
                </a:solidFill>
              </a:defRPr>
            </a:lvl3pPr>
            <a:lvl4pPr marL="1600200" indent="-228600">
              <a:spcAft>
                <a:spcPts val="200"/>
              </a:spcAft>
              <a:buFont typeface="Arial" panose="020B0604020202020204" pitchFamily="34" charset="0"/>
              <a:buChar char="•"/>
              <a:defRPr>
                <a:solidFill>
                  <a:schemeClr val="tx1"/>
                </a:solidFill>
              </a:defRPr>
            </a:lvl4pPr>
            <a:lvl5pPr marL="2057400" indent="-228600">
              <a:spcAft>
                <a:spcPts val="200"/>
              </a:spcAft>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18C374F-9429-3D4C-9254-A79950ECFA1E}"/>
              </a:ext>
            </a:extLst>
          </p:cNvPr>
          <p:cNvSpPr>
            <a:spLocks noGrp="1"/>
          </p:cNvSpPr>
          <p:nvPr>
            <p:ph type="sldNum" sz="quarter" idx="10"/>
          </p:nvPr>
        </p:nvSpPr>
        <p:spPr>
          <a:xfrm>
            <a:off x="9040284" y="6233213"/>
            <a:ext cx="2844800" cy="365125"/>
          </a:xfrm>
        </p:spPr>
        <p:txBody>
          <a:bodyPr/>
          <a:lstStyle>
            <a:lvl1pPr algn="r" eaLnBrk="1" hangingPunct="1">
              <a:lnSpc>
                <a:spcPct val="100000"/>
              </a:lnSpc>
              <a:spcBef>
                <a:spcPct val="0"/>
              </a:spcBef>
              <a:defRPr>
                <a:latin typeface="+mn-lt"/>
              </a:defRPr>
            </a:lvl1pPr>
          </a:lstStyle>
          <a:p>
            <a:pPr>
              <a:defRPr/>
            </a:pPr>
            <a:fld id="{A8BA57A7-37C2-4381-B651-A52D0E09B8D6}" type="slidenum">
              <a:rPr lang="en-US" smtClean="0"/>
              <a:pPr>
                <a:defRPr/>
              </a:pPr>
              <a:t>‹#›</a:t>
            </a:fld>
            <a:endParaRPr lang="en-US"/>
          </a:p>
        </p:txBody>
      </p:sp>
    </p:spTree>
    <p:extLst>
      <p:ext uri="{BB962C8B-B14F-4D97-AF65-F5344CB8AC3E}">
        <p14:creationId xmlns:p14="http://schemas.microsoft.com/office/powerpoint/2010/main" val="2745520284"/>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Key_Numbers_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084" y="1143000"/>
            <a:ext cx="11277600" cy="584775"/>
          </a:xfrm>
        </p:spPr>
        <p:txBody>
          <a:bodyPr anchor="t">
            <a:spAutoFit/>
          </a:bodyPr>
          <a:lstStyle>
            <a:lvl1pPr>
              <a:lnSpc>
                <a:spcPct val="100000"/>
              </a:lnSpc>
              <a:defRPr sz="3200">
                <a:solidFill>
                  <a:schemeClr val="tx1"/>
                </a:solidFill>
                <a:latin typeface="+mj-lt"/>
              </a:defRPr>
            </a:lvl1pPr>
          </a:lstStyle>
          <a:p>
            <a:r>
              <a:rPr lang="en-US"/>
              <a:t>Click to edit Master title style</a:t>
            </a:r>
          </a:p>
        </p:txBody>
      </p:sp>
      <p:sp>
        <p:nvSpPr>
          <p:cNvPr id="4" name="Slide Number Placeholder 5"/>
          <p:cNvSpPr>
            <a:spLocks noGrp="1"/>
          </p:cNvSpPr>
          <p:nvPr>
            <p:ph type="sldNum" sz="quarter" idx="10"/>
          </p:nvPr>
        </p:nvSpPr>
        <p:spPr/>
        <p:txBody>
          <a:bodyPr/>
          <a:lstStyle>
            <a:lvl1pPr algn="r" eaLnBrk="1" hangingPunct="1">
              <a:lnSpc>
                <a:spcPct val="100000"/>
              </a:lnSpc>
              <a:spcBef>
                <a:spcPct val="0"/>
              </a:spcBef>
              <a:defRPr>
                <a:solidFill>
                  <a:schemeClr val="tx1"/>
                </a:solidFill>
                <a:latin typeface="+mn-lt"/>
              </a:defRPr>
            </a:lvl1pPr>
          </a:lstStyle>
          <a:p>
            <a:pPr>
              <a:defRPr/>
            </a:pPr>
            <a:fld id="{A8BA57A7-37C2-4381-B651-A52D0E09B8D6}" type="slidenum">
              <a:rPr lang="en-US" smtClean="0"/>
              <a:pPr>
                <a:defRPr/>
              </a:pPr>
              <a:t>‹#›</a:t>
            </a:fld>
            <a:endParaRPr lang="en-US"/>
          </a:p>
        </p:txBody>
      </p:sp>
      <p:sp>
        <p:nvSpPr>
          <p:cNvPr id="7" name="Text Placeholder 6">
            <a:extLst>
              <a:ext uri="{FF2B5EF4-FFF2-40B4-BE49-F238E27FC236}">
                <a16:creationId xmlns:a16="http://schemas.microsoft.com/office/drawing/2014/main" id="{66CB3712-F370-9E46-8C2F-8CEFDA3D6740}"/>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1"/>
                </a:solidFill>
                <a:latin typeface="+mn-lt"/>
              </a:defRPr>
            </a:lvl1pPr>
          </a:lstStyle>
          <a:p>
            <a:pPr lvl="0"/>
            <a:r>
              <a:rPr lang="en-US"/>
              <a:t>CLICK TO EDIT MASTER OVERLINE</a:t>
            </a:r>
          </a:p>
        </p:txBody>
      </p:sp>
      <p:sp>
        <p:nvSpPr>
          <p:cNvPr id="8" name="Subtitle 2">
            <a:extLst>
              <a:ext uri="{FF2B5EF4-FFF2-40B4-BE49-F238E27FC236}">
                <a16:creationId xmlns:a16="http://schemas.microsoft.com/office/drawing/2014/main" id="{189C88A7-EC06-ED4C-883A-501A6F91E597}"/>
              </a:ext>
            </a:extLst>
          </p:cNvPr>
          <p:cNvSpPr>
            <a:spLocks noGrp="1"/>
          </p:cNvSpPr>
          <p:nvPr>
            <p:ph type="subTitle" idx="1" hasCustomPrompt="1"/>
          </p:nvPr>
        </p:nvSpPr>
        <p:spPr>
          <a:xfrm>
            <a:off x="459031" y="2057400"/>
            <a:ext cx="2468880" cy="987552"/>
          </a:xfrm>
        </p:spPr>
        <p:txBody>
          <a:bodyPr wrap="square" anchor="ctr" anchorCtr="0">
            <a:spAutoFit/>
          </a:bodyPr>
          <a:lstStyle>
            <a:lvl1pPr marL="0" indent="0" algn="ctr">
              <a:lnSpc>
                <a:spcPct val="90000"/>
              </a:lnSpc>
              <a:buNone/>
              <a:defRPr sz="6600" b="1"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0+</a:t>
            </a:r>
          </a:p>
        </p:txBody>
      </p:sp>
      <p:sp>
        <p:nvSpPr>
          <p:cNvPr id="9" name="Text Placeholder 5">
            <a:extLst>
              <a:ext uri="{FF2B5EF4-FFF2-40B4-BE49-F238E27FC236}">
                <a16:creationId xmlns:a16="http://schemas.microsoft.com/office/drawing/2014/main" id="{929CE896-F2AB-C44D-BB6D-3BBFC89DF148}"/>
              </a:ext>
            </a:extLst>
          </p:cNvPr>
          <p:cNvSpPr>
            <a:spLocks noGrp="1"/>
          </p:cNvSpPr>
          <p:nvPr>
            <p:ph type="body" sz="quarter" idx="12" hasCustomPrompt="1"/>
          </p:nvPr>
        </p:nvSpPr>
        <p:spPr>
          <a:xfrm>
            <a:off x="459031" y="3047945"/>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2" name="Text Placeholder 5">
            <a:extLst>
              <a:ext uri="{FF2B5EF4-FFF2-40B4-BE49-F238E27FC236}">
                <a16:creationId xmlns:a16="http://schemas.microsoft.com/office/drawing/2014/main" id="{31F35DEA-2AAD-384F-9572-77B8EB201C55}"/>
              </a:ext>
            </a:extLst>
          </p:cNvPr>
          <p:cNvSpPr>
            <a:spLocks noGrp="1"/>
          </p:cNvSpPr>
          <p:nvPr>
            <p:ph type="body" sz="quarter" idx="13" hasCustomPrompt="1"/>
          </p:nvPr>
        </p:nvSpPr>
        <p:spPr>
          <a:xfrm>
            <a:off x="3390162" y="305966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3" name="Text Placeholder 5">
            <a:extLst>
              <a:ext uri="{FF2B5EF4-FFF2-40B4-BE49-F238E27FC236}">
                <a16:creationId xmlns:a16="http://schemas.microsoft.com/office/drawing/2014/main" id="{9EDF64E8-8E59-6C46-B8F1-3F7582691CF1}"/>
              </a:ext>
            </a:extLst>
          </p:cNvPr>
          <p:cNvSpPr>
            <a:spLocks noGrp="1"/>
          </p:cNvSpPr>
          <p:nvPr>
            <p:ph type="body" sz="quarter" idx="14" hasCustomPrompt="1"/>
          </p:nvPr>
        </p:nvSpPr>
        <p:spPr>
          <a:xfrm>
            <a:off x="6325326" y="3047945"/>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4" name="Text Placeholder 5">
            <a:extLst>
              <a:ext uri="{FF2B5EF4-FFF2-40B4-BE49-F238E27FC236}">
                <a16:creationId xmlns:a16="http://schemas.microsoft.com/office/drawing/2014/main" id="{B7100381-1080-2F46-BB8C-25F88EBCE92C}"/>
              </a:ext>
            </a:extLst>
          </p:cNvPr>
          <p:cNvSpPr>
            <a:spLocks noGrp="1"/>
          </p:cNvSpPr>
          <p:nvPr>
            <p:ph type="body" sz="quarter" idx="15" hasCustomPrompt="1"/>
          </p:nvPr>
        </p:nvSpPr>
        <p:spPr>
          <a:xfrm>
            <a:off x="9267117" y="3047945"/>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17" name="Text Placeholder 16">
            <a:extLst>
              <a:ext uri="{FF2B5EF4-FFF2-40B4-BE49-F238E27FC236}">
                <a16:creationId xmlns:a16="http://schemas.microsoft.com/office/drawing/2014/main" id="{4DA92E9E-65C2-E948-AC97-C4756BA8F591}"/>
              </a:ext>
            </a:extLst>
          </p:cNvPr>
          <p:cNvSpPr>
            <a:spLocks noGrp="1"/>
          </p:cNvSpPr>
          <p:nvPr>
            <p:ph type="body" sz="quarter" idx="16" hasCustomPrompt="1"/>
          </p:nvPr>
        </p:nvSpPr>
        <p:spPr>
          <a:xfrm>
            <a:off x="3393955" y="2057400"/>
            <a:ext cx="2468880" cy="987552"/>
          </a:xfrm>
        </p:spPr>
        <p:txBody>
          <a:bodyPr/>
          <a:lstStyle>
            <a:lvl1pPr marL="0" indent="0" algn="ctr" defTabSz="457200" rtl="0" eaLnBrk="0" fontAlgn="base" hangingPunct="0">
              <a:lnSpc>
                <a:spcPct val="90000"/>
              </a:lnSpc>
              <a:spcBef>
                <a:spcPct val="20000"/>
              </a:spcBef>
              <a:spcAft>
                <a:spcPct val="0"/>
              </a:spcAft>
              <a:buClr>
                <a:srgbClr val="20558A"/>
              </a:buClr>
              <a:buFont typeface="Arial" pitchFamily="34" charset="0"/>
              <a:buNone/>
              <a:defRPr lang="en-US" sz="6600" b="1" kern="1200" baseline="0" dirty="0">
                <a:solidFill>
                  <a:schemeClr val="tx2"/>
                </a:solidFill>
                <a:latin typeface="+mj-lt"/>
                <a:ea typeface="Arial" charset="0"/>
                <a:cs typeface="Arial" charset="0"/>
              </a:defRPr>
            </a:lvl1pPr>
          </a:lstStyle>
          <a:p>
            <a:pPr lvl="0"/>
            <a:r>
              <a:rPr lang="en-US"/>
              <a:t>0+</a:t>
            </a:r>
          </a:p>
        </p:txBody>
      </p:sp>
      <p:sp>
        <p:nvSpPr>
          <p:cNvPr id="18" name="Text Placeholder 16">
            <a:extLst>
              <a:ext uri="{FF2B5EF4-FFF2-40B4-BE49-F238E27FC236}">
                <a16:creationId xmlns:a16="http://schemas.microsoft.com/office/drawing/2014/main" id="{EC4B0BA3-4B8C-0E45-8797-811B45F2F05E}"/>
              </a:ext>
            </a:extLst>
          </p:cNvPr>
          <p:cNvSpPr>
            <a:spLocks noGrp="1"/>
          </p:cNvSpPr>
          <p:nvPr>
            <p:ph type="body" sz="quarter" idx="17" hasCustomPrompt="1"/>
          </p:nvPr>
        </p:nvSpPr>
        <p:spPr>
          <a:xfrm>
            <a:off x="6328879" y="2057400"/>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19" name="Text Placeholder 16">
            <a:extLst>
              <a:ext uri="{FF2B5EF4-FFF2-40B4-BE49-F238E27FC236}">
                <a16:creationId xmlns:a16="http://schemas.microsoft.com/office/drawing/2014/main" id="{F15EDB4B-FE84-B447-BB29-8DE1E2E42BCB}"/>
              </a:ext>
            </a:extLst>
          </p:cNvPr>
          <p:cNvSpPr>
            <a:spLocks noGrp="1"/>
          </p:cNvSpPr>
          <p:nvPr>
            <p:ph type="body" sz="quarter" idx="18" hasCustomPrompt="1"/>
          </p:nvPr>
        </p:nvSpPr>
        <p:spPr>
          <a:xfrm>
            <a:off x="9263804" y="2057400"/>
            <a:ext cx="2468880" cy="987552"/>
          </a:xfrm>
        </p:spPr>
        <p:txBody>
          <a:bodyPr/>
          <a:lstStyle>
            <a:lvl1pPr marL="0" indent="0" algn="ctr">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0" name="Text Placeholder 5">
            <a:extLst>
              <a:ext uri="{FF2B5EF4-FFF2-40B4-BE49-F238E27FC236}">
                <a16:creationId xmlns:a16="http://schemas.microsoft.com/office/drawing/2014/main" id="{A4539B89-1DAF-AB46-8340-DF471387C22F}"/>
              </a:ext>
            </a:extLst>
          </p:cNvPr>
          <p:cNvSpPr>
            <a:spLocks noGrp="1"/>
          </p:cNvSpPr>
          <p:nvPr>
            <p:ph type="body" sz="quarter" idx="19" hasCustomPrompt="1"/>
          </p:nvPr>
        </p:nvSpPr>
        <p:spPr>
          <a:xfrm>
            <a:off x="9263804" y="526105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1" name="Text Placeholder 16">
            <a:extLst>
              <a:ext uri="{FF2B5EF4-FFF2-40B4-BE49-F238E27FC236}">
                <a16:creationId xmlns:a16="http://schemas.microsoft.com/office/drawing/2014/main" id="{D2B43381-D200-6046-800B-A264A550C973}"/>
              </a:ext>
            </a:extLst>
          </p:cNvPr>
          <p:cNvSpPr>
            <a:spLocks noGrp="1"/>
          </p:cNvSpPr>
          <p:nvPr>
            <p:ph type="body" sz="quarter" idx="20" hasCustomPrompt="1"/>
          </p:nvPr>
        </p:nvSpPr>
        <p:spPr>
          <a:xfrm>
            <a:off x="9260491" y="4270513"/>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2" name="Text Placeholder 5">
            <a:extLst>
              <a:ext uri="{FF2B5EF4-FFF2-40B4-BE49-F238E27FC236}">
                <a16:creationId xmlns:a16="http://schemas.microsoft.com/office/drawing/2014/main" id="{DCB05646-82E6-7F46-B003-88F419CC0E33}"/>
              </a:ext>
            </a:extLst>
          </p:cNvPr>
          <p:cNvSpPr>
            <a:spLocks noGrp="1"/>
          </p:cNvSpPr>
          <p:nvPr>
            <p:ph type="body" sz="quarter" idx="21" hasCustomPrompt="1"/>
          </p:nvPr>
        </p:nvSpPr>
        <p:spPr>
          <a:xfrm>
            <a:off x="6322013" y="526105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3" name="Text Placeholder 16">
            <a:extLst>
              <a:ext uri="{FF2B5EF4-FFF2-40B4-BE49-F238E27FC236}">
                <a16:creationId xmlns:a16="http://schemas.microsoft.com/office/drawing/2014/main" id="{B8259AA5-5898-5545-B6FB-4F74771FE1EE}"/>
              </a:ext>
            </a:extLst>
          </p:cNvPr>
          <p:cNvSpPr>
            <a:spLocks noGrp="1"/>
          </p:cNvSpPr>
          <p:nvPr>
            <p:ph type="body" sz="quarter" idx="22" hasCustomPrompt="1"/>
          </p:nvPr>
        </p:nvSpPr>
        <p:spPr>
          <a:xfrm>
            <a:off x="6325326" y="4270513"/>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4" name="Text Placeholder 5">
            <a:extLst>
              <a:ext uri="{FF2B5EF4-FFF2-40B4-BE49-F238E27FC236}">
                <a16:creationId xmlns:a16="http://schemas.microsoft.com/office/drawing/2014/main" id="{BA34B3EE-B0F7-6344-851D-F4CE02C04C16}"/>
              </a:ext>
            </a:extLst>
          </p:cNvPr>
          <p:cNvSpPr>
            <a:spLocks noGrp="1"/>
          </p:cNvSpPr>
          <p:nvPr>
            <p:ph type="body" sz="quarter" idx="23" hasCustomPrompt="1"/>
          </p:nvPr>
        </p:nvSpPr>
        <p:spPr>
          <a:xfrm>
            <a:off x="3390162" y="5272526"/>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5" name="Text Placeholder 16">
            <a:extLst>
              <a:ext uri="{FF2B5EF4-FFF2-40B4-BE49-F238E27FC236}">
                <a16:creationId xmlns:a16="http://schemas.microsoft.com/office/drawing/2014/main" id="{8B956551-2183-6741-9D82-BBD3CEDE64F2}"/>
              </a:ext>
            </a:extLst>
          </p:cNvPr>
          <p:cNvSpPr>
            <a:spLocks noGrp="1"/>
          </p:cNvSpPr>
          <p:nvPr>
            <p:ph type="body" sz="quarter" idx="24" hasCustomPrompt="1"/>
          </p:nvPr>
        </p:nvSpPr>
        <p:spPr>
          <a:xfrm>
            <a:off x="3390162" y="4270513"/>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
        <p:nvSpPr>
          <p:cNvPr id="26" name="Text Placeholder 5">
            <a:extLst>
              <a:ext uri="{FF2B5EF4-FFF2-40B4-BE49-F238E27FC236}">
                <a16:creationId xmlns:a16="http://schemas.microsoft.com/office/drawing/2014/main" id="{4C2BD344-C253-904D-A90E-7D874B604502}"/>
              </a:ext>
            </a:extLst>
          </p:cNvPr>
          <p:cNvSpPr>
            <a:spLocks noGrp="1"/>
          </p:cNvSpPr>
          <p:nvPr>
            <p:ph type="body" sz="quarter" idx="25" hasCustomPrompt="1"/>
          </p:nvPr>
        </p:nvSpPr>
        <p:spPr>
          <a:xfrm>
            <a:off x="458311" y="5261058"/>
            <a:ext cx="2468880" cy="369332"/>
          </a:xfrm>
        </p:spPr>
        <p:txBody>
          <a:bodyPr wrap="square" anchor="t">
            <a:spAutoFit/>
          </a:bodyPr>
          <a:lstStyle>
            <a:lvl1pPr marL="0" indent="0" algn="ctr">
              <a:buNone/>
              <a:defRPr sz="1800">
                <a:solidFill>
                  <a:schemeClr val="tx1"/>
                </a:solidFill>
              </a:defRPr>
            </a:lvl1pPr>
          </a:lstStyle>
          <a:p>
            <a:pPr lvl="0"/>
            <a:r>
              <a:rPr lang="en-US"/>
              <a:t>Subline</a:t>
            </a:r>
          </a:p>
        </p:txBody>
      </p:sp>
      <p:sp>
        <p:nvSpPr>
          <p:cNvPr id="27" name="Text Placeholder 16">
            <a:extLst>
              <a:ext uri="{FF2B5EF4-FFF2-40B4-BE49-F238E27FC236}">
                <a16:creationId xmlns:a16="http://schemas.microsoft.com/office/drawing/2014/main" id="{7CC9B06F-1F92-7D48-A843-AEEA592214A0}"/>
              </a:ext>
            </a:extLst>
          </p:cNvPr>
          <p:cNvSpPr>
            <a:spLocks noGrp="1"/>
          </p:cNvSpPr>
          <p:nvPr>
            <p:ph type="body" sz="quarter" idx="26" hasCustomPrompt="1"/>
          </p:nvPr>
        </p:nvSpPr>
        <p:spPr>
          <a:xfrm>
            <a:off x="454998" y="4270513"/>
            <a:ext cx="2468880" cy="987552"/>
          </a:xfrm>
        </p:spPr>
        <p:txBody>
          <a:bodyPr/>
          <a:lstStyle>
            <a:lvl1pPr marL="0" indent="0">
              <a:buNone/>
              <a:defRPr lang="en-US" sz="6600" b="1" kern="1200" baseline="0" dirty="0">
                <a:solidFill>
                  <a:schemeClr val="tx2"/>
                </a:solidFill>
                <a:latin typeface="+mj-lt"/>
                <a:ea typeface="Arial" charset="0"/>
                <a:cs typeface="Arial" charset="0"/>
              </a:defRPr>
            </a:lvl1pPr>
          </a:lstStyle>
          <a:p>
            <a:pPr marL="0" lvl="0" indent="0" algn="ctr" defTabSz="457200" rtl="0" eaLnBrk="0" fontAlgn="base" hangingPunct="0">
              <a:lnSpc>
                <a:spcPct val="90000"/>
              </a:lnSpc>
              <a:spcBef>
                <a:spcPct val="20000"/>
              </a:spcBef>
              <a:spcAft>
                <a:spcPct val="0"/>
              </a:spcAft>
              <a:buClr>
                <a:srgbClr val="20558A"/>
              </a:buClr>
              <a:buFont typeface="Arial" pitchFamily="34" charset="0"/>
              <a:buNone/>
            </a:pPr>
            <a:r>
              <a:rPr lang="en-US"/>
              <a:t>0+</a:t>
            </a:r>
          </a:p>
        </p:txBody>
      </p:sp>
    </p:spTree>
    <p:extLst>
      <p:ext uri="{BB962C8B-B14F-4D97-AF65-F5344CB8AC3E}">
        <p14:creationId xmlns:p14="http://schemas.microsoft.com/office/powerpoint/2010/main" val="1658197174"/>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Feature_Image_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331820-6113-2049-9FC1-25264A7B1F32}"/>
              </a:ext>
            </a:extLst>
          </p:cNvPr>
          <p:cNvSpPr/>
          <p:nvPr userDrawn="1"/>
        </p:nvSpPr>
        <p:spPr>
          <a:xfrm>
            <a:off x="1" y="0"/>
            <a:ext cx="12192000" cy="6858000"/>
          </a:xfrm>
          <a:prstGeom prst="rect">
            <a:avLst/>
          </a:prstGeom>
          <a:gradFill>
            <a:gsLst>
              <a:gs pos="32000">
                <a:schemeClr val="tx2"/>
              </a:gs>
              <a:gs pos="95000">
                <a:schemeClr val="tx2">
                  <a:lumMod val="92000"/>
                  <a:lumOff val="8000"/>
                  <a:alpha val="28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5084" y="1217929"/>
            <a:ext cx="7699248" cy="1175706"/>
          </a:xfrm>
        </p:spPr>
        <p:txBody>
          <a:bodyPr>
            <a:spAutoFit/>
          </a:bodyPr>
          <a:lstStyle>
            <a:lvl1pPr>
              <a:defRPr sz="4400">
                <a:solidFill>
                  <a:schemeClr val="bg1"/>
                </a:solidFill>
              </a:defRPr>
            </a:lvl1pPr>
          </a:lstStyle>
          <a:p>
            <a:r>
              <a:rPr lang="en-US"/>
              <a:t>Click to edit feature text style</a:t>
            </a:r>
          </a:p>
        </p:txBody>
      </p:sp>
      <p:sp>
        <p:nvSpPr>
          <p:cNvPr id="3" name="Slide Number Placeholder 2"/>
          <p:cNvSpPr>
            <a:spLocks noGrp="1"/>
          </p:cNvSpPr>
          <p:nvPr>
            <p:ph type="sldNum" sz="quarter" idx="10"/>
          </p:nvPr>
        </p:nvSpPr>
        <p:spPr>
          <a:xfrm>
            <a:off x="9067800" y="6278560"/>
            <a:ext cx="2844800" cy="365125"/>
          </a:xfrm>
        </p:spPr>
        <p:txBody>
          <a:bodyPr/>
          <a:lstStyle/>
          <a:p>
            <a:pPr>
              <a:defRPr/>
            </a:pPr>
            <a:r>
              <a:rPr lang="en-US"/>
              <a:t>          </a:t>
            </a:r>
            <a:fld id="{0DA216C3-D661-4614-8E98-242A362C0AC8}" type="slidenum">
              <a:rPr lang="en-US" smtClean="0">
                <a:solidFill>
                  <a:schemeClr val="bg1"/>
                </a:solidFill>
              </a:rPr>
              <a:pPr>
                <a:defRPr/>
              </a:pPr>
              <a:t>‹#›</a:t>
            </a:fld>
            <a:endParaRPr lang="en-US">
              <a:solidFill>
                <a:schemeClr val="bg1"/>
              </a:solidFill>
            </a:endParaRPr>
          </a:p>
        </p:txBody>
      </p:sp>
      <p:sp>
        <p:nvSpPr>
          <p:cNvPr id="8" name="Content Placeholder 2">
            <a:extLst>
              <a:ext uri="{FF2B5EF4-FFF2-40B4-BE49-F238E27FC236}">
                <a16:creationId xmlns:a16="http://schemas.microsoft.com/office/drawing/2014/main" id="{F7267476-2B2F-C944-BBDE-9C4BAD2E8FF1}"/>
              </a:ext>
            </a:extLst>
          </p:cNvPr>
          <p:cNvSpPr>
            <a:spLocks noGrp="1"/>
          </p:cNvSpPr>
          <p:nvPr>
            <p:ph sz="half" idx="1" hasCustomPrompt="1"/>
          </p:nvPr>
        </p:nvSpPr>
        <p:spPr>
          <a:xfrm>
            <a:off x="455877" y="2620960"/>
            <a:ext cx="7699248" cy="3657600"/>
          </a:xfrm>
        </p:spPr>
        <p:txBody>
          <a:bodyPr/>
          <a:lstStyle>
            <a:lvl1pPr marL="0" indent="0">
              <a:lnSpc>
                <a:spcPct val="100000"/>
              </a:lnSpc>
              <a:buClr>
                <a:schemeClr val="bg1"/>
              </a:buClr>
              <a:buNone/>
              <a:defRPr sz="2000">
                <a:solidFill>
                  <a:schemeClr val="bg1"/>
                </a:solidFill>
              </a:defRPr>
            </a:lvl1pPr>
            <a:lvl2pPr>
              <a:lnSpc>
                <a:spcPct val="100000"/>
              </a:lnSpc>
              <a:buClr>
                <a:schemeClr val="bg1"/>
              </a:buClr>
              <a:defRPr sz="2000">
                <a:solidFill>
                  <a:schemeClr val="bg1"/>
                </a:solidFill>
              </a:defRPr>
            </a:lvl2pPr>
            <a:lvl3pPr>
              <a:lnSpc>
                <a:spcPct val="100000"/>
              </a:lnSpc>
              <a:buClr>
                <a:schemeClr val="bg1"/>
              </a:buClr>
              <a:defRPr sz="1800">
                <a:solidFill>
                  <a:schemeClr val="bg1"/>
                </a:solidFill>
              </a:defRPr>
            </a:lvl3pPr>
            <a:lvl4pPr>
              <a:lnSpc>
                <a:spcPct val="100000"/>
              </a:lnSpc>
              <a:buClr>
                <a:schemeClr val="bg1"/>
              </a:buClr>
              <a:defRPr sz="1600">
                <a:solidFill>
                  <a:schemeClr val="bg1"/>
                </a:solidFill>
              </a:defRPr>
            </a:lvl4pPr>
            <a:lvl5pPr>
              <a:lnSpc>
                <a:spcPct val="100000"/>
              </a:lnSpc>
              <a:buClr>
                <a:schemeClr val="bg1"/>
              </a:buClr>
              <a:defRPr sz="1400">
                <a:solidFill>
                  <a:schemeClr val="bg1"/>
                </a:solidFill>
              </a:defRPr>
            </a:lvl5pPr>
            <a:lvl6pPr>
              <a:defRPr sz="1800"/>
            </a:lvl6pPr>
            <a:lvl7pPr>
              <a:defRPr sz="1800"/>
            </a:lvl7pPr>
            <a:lvl8pPr>
              <a:defRPr sz="1800"/>
            </a:lvl8pPr>
            <a:lvl9pPr>
              <a:defRPr sz="1800"/>
            </a:lvl9pPr>
          </a:lstStyle>
          <a:p>
            <a:pPr lvl="0"/>
            <a:r>
              <a:rPr lang="en-US"/>
              <a:t>Content</a:t>
            </a:r>
          </a:p>
        </p:txBody>
      </p:sp>
    </p:spTree>
    <p:extLst>
      <p:ext uri="{BB962C8B-B14F-4D97-AF65-F5344CB8AC3E}">
        <p14:creationId xmlns:p14="http://schemas.microsoft.com/office/powerpoint/2010/main" val="13462124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_Content_Whi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5877" y="1905003"/>
            <a:ext cx="5538523" cy="3856037"/>
          </a:xfrm>
        </p:spPr>
        <p:txBody>
          <a:bodyPr/>
          <a:lstStyle>
            <a:lvl1pPr marL="342900" indent="-342900">
              <a:lnSpc>
                <a:spcPct val="100000"/>
              </a:lnSpc>
              <a:buClr>
                <a:schemeClr val="tx2"/>
              </a:buClr>
              <a:buFont typeface="Arial" panose="020B0604020202020204" pitchFamily="34" charset="0"/>
              <a:buChar char="•"/>
              <a:defRPr sz="2400"/>
            </a:lvl1pPr>
            <a:lvl2pPr marL="742950" indent="-285750">
              <a:lnSpc>
                <a:spcPct val="100000"/>
              </a:lnSpc>
              <a:buClr>
                <a:schemeClr val="tx2"/>
              </a:buClr>
              <a:buFont typeface="Arial" panose="020B0604020202020204" pitchFamily="34" charset="0"/>
              <a:buChar char="•"/>
              <a:defRPr sz="2000"/>
            </a:lvl2pPr>
            <a:lvl3pPr marL="1143000" indent="-228600">
              <a:lnSpc>
                <a:spcPct val="100000"/>
              </a:lnSpc>
              <a:buClr>
                <a:schemeClr val="tx2"/>
              </a:buClr>
              <a:buFont typeface="Arial" panose="020B0604020202020204" pitchFamily="34" charset="0"/>
              <a:buChar char="•"/>
              <a:defRPr sz="1800"/>
            </a:lvl3pPr>
            <a:lvl4pPr marL="1600200" indent="-228600">
              <a:lnSpc>
                <a:spcPct val="100000"/>
              </a:lnSpc>
              <a:buClr>
                <a:schemeClr val="tx2"/>
              </a:buClr>
              <a:buFont typeface="Arial" panose="020B0604020202020204" pitchFamily="34" charset="0"/>
              <a:buChar char="•"/>
              <a:defRPr sz="1600"/>
            </a:lvl4pPr>
            <a:lvl5pPr marL="2057400" indent="-228600">
              <a:lnSpc>
                <a:spcPct val="100000"/>
              </a:lnSpc>
              <a:buClr>
                <a:schemeClr val="tx2"/>
              </a:buClr>
              <a:buFont typeface="Arial" panose="020B0604020202020204" pitchFamily="34"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2" y="1905001"/>
            <a:ext cx="5535809" cy="3856036"/>
          </a:xfrm>
        </p:spPr>
        <p:txBody>
          <a:bodyPr/>
          <a:lstStyle>
            <a:lvl1pPr marL="342900" indent="-342900">
              <a:buClr>
                <a:schemeClr val="tx2"/>
              </a:buClr>
              <a:buFont typeface="Arial" panose="020B0604020202020204" pitchFamily="34" charset="0"/>
              <a:buChar char="•"/>
              <a:defRPr sz="2400"/>
            </a:lvl1pPr>
            <a:lvl2pPr marL="742950" indent="-285750">
              <a:buClr>
                <a:schemeClr val="tx2"/>
              </a:buClr>
              <a:buFont typeface="Arial" panose="020B0604020202020204" pitchFamily="34" charset="0"/>
              <a:buChar char="•"/>
              <a:defRPr sz="2000"/>
            </a:lvl2pPr>
            <a:lvl3pPr marL="1143000" indent="-228600">
              <a:buClr>
                <a:schemeClr val="tx2"/>
              </a:buClr>
              <a:buFont typeface="Arial" panose="020B0604020202020204" pitchFamily="34" charset="0"/>
              <a:buChar char="•"/>
              <a:defRPr sz="1800"/>
            </a:lvl3pPr>
            <a:lvl4pPr marL="1600200" indent="-228600">
              <a:buClr>
                <a:schemeClr val="tx2"/>
              </a:buClr>
              <a:buFont typeface="Arial" panose="020B0604020202020204" pitchFamily="34" charset="0"/>
              <a:buChar char="•"/>
              <a:defRPr sz="1600"/>
            </a:lvl4pPr>
            <a:lvl5pPr marL="2057400" indent="-228600">
              <a:buClr>
                <a:schemeClr val="tx2"/>
              </a:buClr>
              <a:buFont typeface="Arial" panose="020B0604020202020204" pitchFamily="34" charset="0"/>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p:cNvSpPr>
            <a:spLocks noGrp="1"/>
          </p:cNvSpPr>
          <p:nvPr>
            <p:ph type="sldNum" sz="quarter" idx="10"/>
          </p:nvPr>
        </p:nvSpPr>
        <p:spPr/>
        <p:txBody>
          <a:bodyPr/>
          <a:lstStyle>
            <a:lvl1pPr eaLnBrk="1" hangingPunct="1">
              <a:lnSpc>
                <a:spcPct val="100000"/>
              </a:lnSpc>
              <a:spcBef>
                <a:spcPct val="0"/>
              </a:spcBef>
              <a:defRPr>
                <a:latin typeface="+mn-lt"/>
              </a:defRPr>
            </a:lvl1pPr>
          </a:lstStyle>
          <a:p>
            <a:pPr>
              <a:defRPr/>
            </a:pPr>
            <a:fld id="{39195889-7BF9-4B02-A91C-3DE3CE628928}" type="slidenum">
              <a:rPr lang="en-US" smtClean="0"/>
              <a:pPr>
                <a:defRPr/>
              </a:pPr>
              <a:t>‹#›</a:t>
            </a:fld>
            <a:endParaRPr lang="en-US"/>
          </a:p>
        </p:txBody>
      </p:sp>
      <p:sp>
        <p:nvSpPr>
          <p:cNvPr id="6" name="Title 1">
            <a:extLst>
              <a:ext uri="{FF2B5EF4-FFF2-40B4-BE49-F238E27FC236}">
                <a16:creationId xmlns:a16="http://schemas.microsoft.com/office/drawing/2014/main" id="{4C1945CD-F086-FB4C-94A9-3C06F7109643}"/>
              </a:ext>
            </a:extLst>
          </p:cNvPr>
          <p:cNvSpPr>
            <a:spLocks noGrp="1"/>
          </p:cNvSpPr>
          <p:nvPr>
            <p:ph type="title"/>
          </p:nvPr>
        </p:nvSpPr>
        <p:spPr>
          <a:xfrm>
            <a:off x="455084" y="1143000"/>
            <a:ext cx="11277600" cy="523220"/>
          </a:xfrm>
        </p:spPr>
        <p:txBody>
          <a:bodyPr anchor="t">
            <a:spAutoFit/>
          </a:bodyPr>
          <a:lstStyle>
            <a:lvl1pPr>
              <a:lnSpc>
                <a:spcPct val="100000"/>
              </a:lnSpc>
              <a:defRPr sz="2800">
                <a:latin typeface="+mj-lt"/>
              </a:defRPr>
            </a:lvl1pPr>
          </a:lstStyle>
          <a:p>
            <a:r>
              <a:rPr lang="en-US"/>
              <a:t>Click to edit Master title style</a:t>
            </a:r>
          </a:p>
        </p:txBody>
      </p:sp>
      <p:sp>
        <p:nvSpPr>
          <p:cNvPr id="7" name="Text Placeholder 6">
            <a:extLst>
              <a:ext uri="{FF2B5EF4-FFF2-40B4-BE49-F238E27FC236}">
                <a16:creationId xmlns:a16="http://schemas.microsoft.com/office/drawing/2014/main" id="{68D8D745-9CEA-4A41-B535-E220F614FDCB}"/>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2"/>
                </a:solidFill>
                <a:latin typeface="+mn-lt"/>
              </a:defRPr>
            </a:lvl1pPr>
          </a:lstStyle>
          <a:p>
            <a:pPr lvl="0"/>
            <a:r>
              <a:rPr lang="en-US"/>
              <a:t>CLICK TO EDIT MASTER OVERLINE</a:t>
            </a:r>
          </a:p>
        </p:txBody>
      </p:sp>
    </p:spTree>
    <p:extLst>
      <p:ext uri="{BB962C8B-B14F-4D97-AF65-F5344CB8AC3E}">
        <p14:creationId xmlns:p14="http://schemas.microsoft.com/office/powerpoint/2010/main" val="1619863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_Only_White">
    <p:spTree>
      <p:nvGrpSpPr>
        <p:cNvPr id="1" name=""/>
        <p:cNvGrpSpPr/>
        <p:nvPr/>
      </p:nvGrpSpPr>
      <p:grpSpPr>
        <a:xfrm>
          <a:off x="0" y="0"/>
          <a:ext cx="0" cy="0"/>
          <a:chOff x="0" y="0"/>
          <a:chExt cx="0" cy="0"/>
        </a:xfrm>
      </p:grpSpPr>
      <p:sp>
        <p:nvSpPr>
          <p:cNvPr id="3" name="Slide Number Placeholder 4"/>
          <p:cNvSpPr>
            <a:spLocks noGrp="1"/>
          </p:cNvSpPr>
          <p:nvPr>
            <p:ph type="sldNum" sz="quarter" idx="10"/>
          </p:nvPr>
        </p:nvSpPr>
        <p:spPr/>
        <p:txBody>
          <a:bodyPr/>
          <a:lstStyle>
            <a:lvl1pPr eaLnBrk="1" hangingPunct="1">
              <a:lnSpc>
                <a:spcPct val="100000"/>
              </a:lnSpc>
              <a:spcBef>
                <a:spcPct val="0"/>
              </a:spcBef>
              <a:defRPr>
                <a:latin typeface="+mn-lt"/>
              </a:defRPr>
            </a:lvl1pPr>
          </a:lstStyle>
          <a:p>
            <a:pPr>
              <a:defRPr/>
            </a:pPr>
            <a:fld id="{4FA4327D-BD8F-46D6-94E3-460AD0C71C24}" type="slidenum">
              <a:rPr lang="en-US" smtClean="0"/>
              <a:pPr>
                <a:defRPr/>
              </a:pPr>
              <a:t>‹#›</a:t>
            </a:fld>
            <a:endParaRPr lang="en-US"/>
          </a:p>
        </p:txBody>
      </p:sp>
      <p:sp>
        <p:nvSpPr>
          <p:cNvPr id="4" name="Title 1">
            <a:extLst>
              <a:ext uri="{FF2B5EF4-FFF2-40B4-BE49-F238E27FC236}">
                <a16:creationId xmlns:a16="http://schemas.microsoft.com/office/drawing/2014/main" id="{BE8B0340-49EB-7F48-A498-B529712BF333}"/>
              </a:ext>
            </a:extLst>
          </p:cNvPr>
          <p:cNvSpPr>
            <a:spLocks noGrp="1"/>
          </p:cNvSpPr>
          <p:nvPr>
            <p:ph type="title"/>
          </p:nvPr>
        </p:nvSpPr>
        <p:spPr>
          <a:xfrm>
            <a:off x="455084" y="1143000"/>
            <a:ext cx="11277600" cy="523220"/>
          </a:xfrm>
        </p:spPr>
        <p:txBody>
          <a:bodyPr anchor="t">
            <a:spAutoFit/>
          </a:bodyPr>
          <a:lstStyle>
            <a:lvl1pPr>
              <a:lnSpc>
                <a:spcPct val="100000"/>
              </a:lnSpc>
              <a:defRPr sz="2800">
                <a:latin typeface="+mj-lt"/>
              </a:defRPr>
            </a:lvl1pPr>
          </a:lstStyle>
          <a:p>
            <a:r>
              <a:rPr lang="en-US"/>
              <a:t>Click to edit Master title style</a:t>
            </a:r>
          </a:p>
        </p:txBody>
      </p:sp>
      <p:sp>
        <p:nvSpPr>
          <p:cNvPr id="5" name="Text Placeholder 6">
            <a:extLst>
              <a:ext uri="{FF2B5EF4-FFF2-40B4-BE49-F238E27FC236}">
                <a16:creationId xmlns:a16="http://schemas.microsoft.com/office/drawing/2014/main" id="{540D5B48-F511-D84A-BBEA-12099EBFF12B}"/>
              </a:ext>
            </a:extLst>
          </p:cNvPr>
          <p:cNvSpPr>
            <a:spLocks noGrp="1"/>
          </p:cNvSpPr>
          <p:nvPr>
            <p:ph type="body" sz="quarter" idx="11" hasCustomPrompt="1"/>
          </p:nvPr>
        </p:nvSpPr>
        <p:spPr>
          <a:xfrm>
            <a:off x="455612" y="762000"/>
            <a:ext cx="5183188" cy="274637"/>
          </a:xfrm>
        </p:spPr>
        <p:txBody>
          <a:bodyPr/>
          <a:lstStyle>
            <a:lvl1pPr marL="0" indent="0">
              <a:buNone/>
              <a:defRPr sz="1000" b="0" spc="300">
                <a:solidFill>
                  <a:schemeClr val="tx2"/>
                </a:solidFill>
                <a:latin typeface="+mn-lt"/>
              </a:defRPr>
            </a:lvl1pPr>
          </a:lstStyle>
          <a:p>
            <a:pPr lvl="0"/>
            <a:r>
              <a:rPr lang="en-US"/>
              <a:t>CLICK TO EDIT MASTER OVERLINE</a:t>
            </a:r>
          </a:p>
        </p:txBody>
      </p:sp>
    </p:spTree>
    <p:extLst>
      <p:ext uri="{BB962C8B-B14F-4D97-AF65-F5344CB8AC3E}">
        <p14:creationId xmlns:p14="http://schemas.microsoft.com/office/powerpoint/2010/main" val="162364176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eaLnBrk="1" hangingPunct="1">
              <a:lnSpc>
                <a:spcPct val="100000"/>
              </a:lnSpc>
              <a:spcBef>
                <a:spcPct val="0"/>
              </a:spcBef>
              <a:defRPr>
                <a:latin typeface="Arial" charset="0"/>
                <a:ea typeface="Arial" charset="0"/>
                <a:cs typeface="Arial" charset="0"/>
              </a:defRPr>
            </a:lvl1pPr>
          </a:lstStyle>
          <a:p>
            <a:pPr>
              <a:defRPr/>
            </a:pPr>
            <a:fld id="{025CFB4E-8436-402E-94C0-406D5B27B31B}" type="slidenum">
              <a:rPr lang="en-US" smtClean="0"/>
              <a:pPr>
                <a:defRPr/>
              </a:pPr>
              <a:t>‹#›</a:t>
            </a:fld>
            <a:endParaRPr lang="en-US"/>
          </a:p>
        </p:txBody>
      </p:sp>
    </p:spTree>
    <p:extLst>
      <p:ext uri="{BB962C8B-B14F-4D97-AF65-F5344CB8AC3E}">
        <p14:creationId xmlns:p14="http://schemas.microsoft.com/office/powerpoint/2010/main" val="39257179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6"/>
        <p:cNvGrpSpPr/>
        <p:nvPr/>
      </p:nvGrpSpPr>
      <p:grpSpPr>
        <a:xfrm>
          <a:off x="0" y="0"/>
          <a:ext cx="0" cy="0"/>
          <a:chOff x="0" y="0"/>
          <a:chExt cx="0" cy="0"/>
        </a:xfrm>
      </p:grpSpPr>
      <p:sp>
        <p:nvSpPr>
          <p:cNvPr id="37" name="Google Shape;37;p29"/>
          <p:cNvSpPr txBox="1">
            <a:spLocks noGrp="1"/>
          </p:cNvSpPr>
          <p:nvPr>
            <p:ph type="title"/>
          </p:nvPr>
        </p:nvSpPr>
        <p:spPr>
          <a:xfrm>
            <a:off x="455084" y="323853"/>
            <a:ext cx="11277600" cy="1020763"/>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SzPts val="1400"/>
              <a:buNone/>
              <a:defRPr/>
            </a:lvl1pPr>
            <a:lvl2pPr lvl="1" algn="l">
              <a:lnSpc>
                <a:spcPct val="80000"/>
              </a:lnSpc>
              <a:spcBef>
                <a:spcPts val="0"/>
              </a:spcBef>
              <a:spcAft>
                <a:spcPts val="0"/>
              </a:spcAft>
              <a:buSzPts val="1400"/>
              <a:buNone/>
              <a:defRPr/>
            </a:lvl2pPr>
            <a:lvl3pPr lvl="2" algn="l">
              <a:lnSpc>
                <a:spcPct val="80000"/>
              </a:lnSpc>
              <a:spcBef>
                <a:spcPts val="0"/>
              </a:spcBef>
              <a:spcAft>
                <a:spcPts val="0"/>
              </a:spcAft>
              <a:buSzPts val="1400"/>
              <a:buNone/>
              <a:defRPr/>
            </a:lvl3pPr>
            <a:lvl4pPr lvl="3" algn="l">
              <a:lnSpc>
                <a:spcPct val="80000"/>
              </a:lnSpc>
              <a:spcBef>
                <a:spcPts val="0"/>
              </a:spcBef>
              <a:spcAft>
                <a:spcPts val="0"/>
              </a:spcAft>
              <a:buSzPts val="1400"/>
              <a:buNone/>
              <a:defRPr/>
            </a:lvl4pPr>
            <a:lvl5pPr lvl="4" algn="l">
              <a:lnSpc>
                <a:spcPct val="80000"/>
              </a:lnSpc>
              <a:spcBef>
                <a:spcPts val="0"/>
              </a:spcBef>
              <a:spcAft>
                <a:spcPts val="0"/>
              </a:spcAft>
              <a:buSzPts val="1400"/>
              <a:buNone/>
              <a:defRPr/>
            </a:lvl5pPr>
            <a:lvl6pPr lvl="5" algn="l">
              <a:lnSpc>
                <a:spcPct val="80000"/>
              </a:lnSpc>
              <a:spcBef>
                <a:spcPts val="0"/>
              </a:spcBef>
              <a:spcAft>
                <a:spcPts val="0"/>
              </a:spcAft>
              <a:buSzPts val="1400"/>
              <a:buNone/>
              <a:defRPr/>
            </a:lvl6pPr>
            <a:lvl7pPr lvl="6" algn="l">
              <a:lnSpc>
                <a:spcPct val="80000"/>
              </a:lnSpc>
              <a:spcBef>
                <a:spcPts val="0"/>
              </a:spcBef>
              <a:spcAft>
                <a:spcPts val="0"/>
              </a:spcAft>
              <a:buSzPts val="1400"/>
              <a:buNone/>
              <a:defRPr/>
            </a:lvl7pPr>
            <a:lvl8pPr lvl="7" algn="l">
              <a:lnSpc>
                <a:spcPct val="80000"/>
              </a:lnSpc>
              <a:spcBef>
                <a:spcPts val="0"/>
              </a:spcBef>
              <a:spcAft>
                <a:spcPts val="0"/>
              </a:spcAft>
              <a:buSzPts val="1400"/>
              <a:buNone/>
              <a:defRPr/>
            </a:lvl8pPr>
            <a:lvl9pPr lvl="8" algn="l">
              <a:lnSpc>
                <a:spcPct val="80000"/>
              </a:lnSpc>
              <a:spcBef>
                <a:spcPts val="0"/>
              </a:spcBef>
              <a:spcAft>
                <a:spcPts val="0"/>
              </a:spcAft>
              <a:buSzPts val="1400"/>
              <a:buNone/>
              <a:defRPr/>
            </a:lvl9pPr>
          </a:lstStyle>
          <a:p>
            <a:endParaRPr/>
          </a:p>
        </p:txBody>
      </p:sp>
      <p:sp>
        <p:nvSpPr>
          <p:cNvPr id="38" name="Google Shape;38;p29"/>
          <p:cNvSpPr txBox="1">
            <a:spLocks noGrp="1"/>
          </p:cNvSpPr>
          <p:nvPr>
            <p:ph type="body" idx="1"/>
          </p:nvPr>
        </p:nvSpPr>
        <p:spPr>
          <a:xfrm>
            <a:off x="455084" y="1463678"/>
            <a:ext cx="11277600" cy="4297363"/>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SzPts val="1800"/>
              <a:buChar char="•"/>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9" name="Google Shape;39;p2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 name="Google Shape;40;p2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1" name="Google Shape;41;p29"/>
          <p:cNvSpPr txBox="1">
            <a:spLocks noGrp="1"/>
          </p:cNvSpPr>
          <p:nvPr>
            <p:ph type="sldNum" idx="12"/>
          </p:nvPr>
        </p:nvSpPr>
        <p:spPr>
          <a:xfrm>
            <a:off x="9040284" y="6233213"/>
            <a:ext cx="2844800" cy="365125"/>
          </a:xfrm>
          <a:prstGeom prst="rect">
            <a:avLst/>
          </a:prstGeom>
          <a:noFill/>
          <a:ln>
            <a:noFill/>
          </a:ln>
        </p:spPr>
        <p:txBody>
          <a:bodyPr spcFirstLastPara="1" wrap="square" lIns="91425" tIns="45700" rIns="91425" bIns="45700" anchor="ctr" anchorCtr="0">
            <a:noAutofit/>
          </a:bodyPr>
          <a:lstStyle>
            <a:lvl1pPr marL="0" marR="0" lvl="0" indent="0" algn="r">
              <a:lnSpc>
                <a:spcPct val="101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r">
              <a:lnSpc>
                <a:spcPct val="101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r">
              <a:lnSpc>
                <a:spcPct val="101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r">
              <a:lnSpc>
                <a:spcPct val="101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r">
              <a:lnSpc>
                <a:spcPct val="101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r">
              <a:lnSpc>
                <a:spcPct val="101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r">
              <a:lnSpc>
                <a:spcPct val="101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r">
              <a:lnSpc>
                <a:spcPct val="101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r">
              <a:lnSpc>
                <a:spcPct val="101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44572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a:xfrm>
            <a:off x="550863" y="6507212"/>
            <a:ext cx="2628900" cy="153888"/>
          </a:xfrm>
          <a:prstGeom prst="rect">
            <a:avLst/>
          </a:prstGeom>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a:xfrm>
            <a:off x="3359150" y="6507212"/>
            <a:ext cx="6379210" cy="153888"/>
          </a:xfrm>
          <a:prstGeom prst="rect">
            <a:avLst/>
          </a:prstGeom>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a:xfrm>
            <a:off x="9948863" y="6507212"/>
            <a:ext cx="1692274" cy="153888"/>
          </a:xfrm>
          <a:prstGeom prst="rect">
            <a:avLst/>
          </a:prstGeom>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42497979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Written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8E2C20-9004-1F4F-B8C8-2DD90E111D8D}"/>
              </a:ext>
            </a:extLst>
          </p:cNvPr>
          <p:cNvSpPr>
            <a:spLocks noGrp="1"/>
          </p:cNvSpPr>
          <p:nvPr>
            <p:ph type="body" sz="quarter" idx="10"/>
          </p:nvPr>
        </p:nvSpPr>
        <p:spPr>
          <a:xfrm>
            <a:off x="506942" y="1736652"/>
            <a:ext cx="11253258" cy="4432500"/>
          </a:xfrm>
        </p:spPr>
        <p:txBody>
          <a:bodyPr/>
          <a:lstStyle>
            <a:lvl1pPr marL="0" indent="0">
              <a:buNone/>
              <a:defRPr/>
            </a:lvl1pPr>
          </a:lstStyle>
          <a:p>
            <a:pPr lvl="0"/>
            <a:endParaRPr lang="en-US"/>
          </a:p>
        </p:txBody>
      </p:sp>
      <p:sp>
        <p:nvSpPr>
          <p:cNvPr id="22" name="Title 21">
            <a:extLst>
              <a:ext uri="{FF2B5EF4-FFF2-40B4-BE49-F238E27FC236}">
                <a16:creationId xmlns:a16="http://schemas.microsoft.com/office/drawing/2014/main" id="{AD417484-ED65-1745-A9D2-92945A2E6C62}"/>
              </a:ext>
            </a:extLst>
          </p:cNvPr>
          <p:cNvSpPr>
            <a:spLocks noGrp="1"/>
          </p:cNvSpPr>
          <p:nvPr>
            <p:ph type="title" hasCustomPrompt="1"/>
          </p:nvPr>
        </p:nvSpPr>
        <p:spPr>
          <a:xfrm>
            <a:off x="506559" y="819624"/>
            <a:ext cx="5486400" cy="762000"/>
          </a:xfrm>
        </p:spPr>
        <p:txBody>
          <a:bodyPr>
            <a:normAutofit/>
          </a:bodyPr>
          <a:lstStyle>
            <a:lvl1pPr>
              <a:defRPr sz="3200">
                <a:latin typeface="Calibri" panose="020F0502020204030204" pitchFamily="34" charset="0"/>
                <a:cs typeface="Calibri" panose="020F0502020204030204" pitchFamily="34" charset="0"/>
              </a:defRPr>
            </a:lvl1pPr>
          </a:lstStyle>
          <a:p>
            <a:r>
              <a:rPr lang="en-US"/>
              <a:t>Title</a:t>
            </a:r>
          </a:p>
        </p:txBody>
      </p:sp>
      <p:pic>
        <p:nvPicPr>
          <p:cNvPr id="19" name="Picture 18">
            <a:extLst>
              <a:ext uri="{FF2B5EF4-FFF2-40B4-BE49-F238E27FC236}">
                <a16:creationId xmlns:a16="http://schemas.microsoft.com/office/drawing/2014/main" id="{1889492B-085B-0740-9ED8-F53C5A94A9E3}"/>
              </a:ext>
            </a:extLst>
          </p:cNvPr>
          <p:cNvPicPr>
            <a:picLocks noChangeAspect="1"/>
          </p:cNvPicPr>
          <p:nvPr userDrawn="1"/>
        </p:nvPicPr>
        <p:blipFill>
          <a:blip r:embed="rId2" cstate="email">
            <a:biLevel thresh="25000"/>
            <a:extLst>
              <a:ext uri="{28A0092B-C50C-407E-A947-70E740481C1C}">
                <a14:useLocalDpi xmlns:a14="http://schemas.microsoft.com/office/drawing/2010/main"/>
              </a:ext>
            </a:extLst>
          </a:blip>
          <a:srcRect/>
          <a:stretch/>
        </p:blipFill>
        <p:spPr>
          <a:xfrm>
            <a:off x="9805261" y="6437320"/>
            <a:ext cx="2264059" cy="350674"/>
          </a:xfrm>
          <a:prstGeom prst="rect">
            <a:avLst/>
          </a:prstGeom>
          <a:ln>
            <a:noFill/>
          </a:ln>
        </p:spPr>
      </p:pic>
    </p:spTree>
    <p:extLst>
      <p:ext uri="{BB962C8B-B14F-4D97-AF65-F5344CB8AC3E}">
        <p14:creationId xmlns:p14="http://schemas.microsoft.com/office/powerpoint/2010/main" val="73208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A75A4F-3AD3-46C3-BD83-4D39F48ED3DC}" type="datetime1">
              <a:rPr lang="en-US" smtClean="0">
                <a:solidFill>
                  <a:prstClr val="black">
                    <a:tint val="75000"/>
                  </a:prstClr>
                </a:solidFill>
              </a:rPr>
              <a:pPr/>
              <a:t>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01C4F7-86BD-4846-8AFB-BA3D3A2A3D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5536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a:t>Click to edit Master title style</a:t>
            </a:r>
          </a:p>
        </p:txBody>
      </p:sp>
      <p:sp>
        <p:nvSpPr>
          <p:cNvPr id="3" name="Content Placeholder 2"/>
          <p:cNvSpPr>
            <a:spLocks noGrp="1"/>
          </p:cNvSpPr>
          <p:nvPr>
            <p:ph idx="1"/>
          </p:nvPr>
        </p:nvSpPr>
        <p:spPr/>
        <p:txBody>
          <a:bodyPr/>
          <a:lstStyle>
            <a:lvl1pPr marL="342891" indent="-342891">
              <a:buFont typeface="Arial" panose="020B0604020202020204" pitchFamily="34" charset="0"/>
              <a:buChar char="•"/>
              <a:defRPr sz="2800"/>
            </a:lvl1pPr>
            <a:lvl2pPr marL="800080" indent="-342891">
              <a:buFont typeface="Courier New" panose="02070309020205020404" pitchFamily="49" charset="0"/>
              <a:buChar char="o"/>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F79685-4897-46C5-A8D7-1B4058E40D5B}" type="datetime1">
              <a:rPr lang="en-US" smtClean="0">
                <a:solidFill>
                  <a:prstClr val="black">
                    <a:tint val="75000"/>
                  </a:prstClr>
                </a:solidFill>
              </a:rPr>
              <a:pPr/>
              <a:t>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01C4F7-86BD-4846-8AFB-BA3D3A2A3D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5573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5B0B46-4E4A-490B-A916-DB58ED746863}" type="datetime1">
              <a:rPr lang="en-US" smtClean="0">
                <a:solidFill>
                  <a:prstClr val="black">
                    <a:tint val="75000"/>
                  </a:prstClr>
                </a:solidFill>
              </a:rPr>
              <a:pPr/>
              <a:t>1/2/2025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E01C4F7-86BD-4846-8AFB-BA3D3A2A3D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961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32891E-B252-4587-BED3-3387F0ADD0E1}" type="datetime1">
              <a:rPr lang="en-US" smtClean="0">
                <a:solidFill>
                  <a:prstClr val="black">
                    <a:tint val="75000"/>
                  </a:prstClr>
                </a:solidFill>
              </a:rPr>
              <a:pPr/>
              <a:t>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01C4F7-86BD-4846-8AFB-BA3D3A2A3D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7790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9B7D04-82C7-4370-9955-1891CA7F3B5F}" type="datetime1">
              <a:rPr lang="en-US" smtClean="0">
                <a:solidFill>
                  <a:prstClr val="black">
                    <a:tint val="75000"/>
                  </a:prstClr>
                </a:solidFill>
              </a:rPr>
              <a:pPr/>
              <a:t>1/2/2025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E01C4F7-86BD-4846-8AFB-BA3D3A2A3D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98792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51DFC0-BE4E-4B95-A31C-163302226D0F}" type="datetime1">
              <a:rPr lang="en-US" smtClean="0">
                <a:solidFill>
                  <a:prstClr val="black">
                    <a:tint val="75000"/>
                  </a:prstClr>
                </a:solidFill>
              </a:rPr>
              <a:pPr/>
              <a:t>1/2/2025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E01C4F7-86BD-4846-8AFB-BA3D3A2A3D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4871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A03612-8BC6-466D-8124-65585C840904}" type="datetime1">
              <a:rPr lang="en-US" smtClean="0">
                <a:solidFill>
                  <a:prstClr val="black">
                    <a:tint val="75000"/>
                  </a:prstClr>
                </a:solidFill>
              </a:rPr>
              <a:pPr/>
              <a:t>1/2/2025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E01C4F7-86BD-4846-8AFB-BA3D3A2A3D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49712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1CA034-5FCA-47BD-9202-80C2A78B0EAA}" type="datetime1">
              <a:rPr lang="en-US" smtClean="0">
                <a:solidFill>
                  <a:prstClr val="black">
                    <a:tint val="75000"/>
                  </a:prstClr>
                </a:solidFill>
              </a:rPr>
              <a:pPr/>
              <a:t>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01C4F7-86BD-4846-8AFB-BA3D3A2A3D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38000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0D4387-B0C2-4FD2-A4CE-DB45BCECBAEA}" type="datetime1">
              <a:rPr lang="en-US" smtClean="0">
                <a:solidFill>
                  <a:prstClr val="black">
                    <a:tint val="75000"/>
                  </a:prstClr>
                </a:solidFill>
              </a:rPr>
              <a:pPr/>
              <a:t>1/2/2025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E01C4F7-86BD-4846-8AFB-BA3D3A2A3D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4966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a:xfrm>
            <a:off x="550863" y="6507212"/>
            <a:ext cx="2628900" cy="153888"/>
          </a:xfrm>
          <a:prstGeom prst="rect">
            <a:avLst/>
          </a:prstGeom>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a:xfrm>
            <a:off x="3359150" y="6507212"/>
            <a:ext cx="6379210" cy="153888"/>
          </a:xfrm>
          <a:prstGeom prst="rect">
            <a:avLst/>
          </a:prstGeom>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a:xfrm>
            <a:off x="9948863" y="6507212"/>
            <a:ext cx="1692274" cy="153888"/>
          </a:xfrm>
          <a:prstGeom prst="rect">
            <a:avLst/>
          </a:prstGeom>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1208769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12192000" cy="838200"/>
          </a:xfrm>
        </p:spPr>
        <p:txBody>
          <a:bodyPr>
            <a:normAutofit/>
          </a:bodyPr>
          <a:lstStyle>
            <a:lvl1pPr>
              <a:defRPr sz="3600"/>
            </a:lvl1pPr>
          </a:lstStyle>
          <a:p>
            <a:r>
              <a:rPr lang="en-US"/>
              <a:t>Click to edit Master title style</a:t>
            </a:r>
          </a:p>
        </p:txBody>
      </p:sp>
      <p:sp>
        <p:nvSpPr>
          <p:cNvPr id="3" name="Date Placeholder 13"/>
          <p:cNvSpPr>
            <a:spLocks noGrp="1"/>
          </p:cNvSpPr>
          <p:nvPr>
            <p:ph type="dt" sz="half" idx="10"/>
          </p:nvPr>
        </p:nvSpPr>
        <p:spPr>
          <a:xfrm>
            <a:off x="8782052" y="612775"/>
            <a:ext cx="1276349" cy="457200"/>
          </a:xfrm>
          <a:prstGeom prst="rect">
            <a:avLst/>
          </a:prstGeom>
        </p:spPr>
        <p:txBody>
          <a:bodyPr/>
          <a:lstStyle>
            <a:lvl1pPr>
              <a:defRPr>
                <a:latin typeface="Arial" pitchFamily="34" charset="0"/>
                <a:cs typeface="Arial" pitchFamily="34" charset="0"/>
              </a:defRPr>
            </a:lvl1pPr>
          </a:lstStyle>
          <a:p>
            <a:pPr fontAlgn="base">
              <a:spcBef>
                <a:spcPct val="0"/>
              </a:spcBef>
              <a:spcAft>
                <a:spcPct val="0"/>
              </a:spcAft>
              <a:defRPr/>
            </a:pPr>
            <a:endParaRPr lang="en-US" i="1">
              <a:solidFill>
                <a:prstClr val="black"/>
              </a:solidFill>
            </a:endParaRPr>
          </a:p>
        </p:txBody>
      </p:sp>
      <p:sp>
        <p:nvSpPr>
          <p:cNvPr id="4" name="Footer Placeholder 2"/>
          <p:cNvSpPr>
            <a:spLocks noGrp="1"/>
          </p:cNvSpPr>
          <p:nvPr>
            <p:ph type="ftr" sz="quarter" idx="11"/>
          </p:nvPr>
        </p:nvSpPr>
        <p:spPr/>
        <p:txBody>
          <a:bodyPr/>
          <a:lstStyle>
            <a:lvl1pPr>
              <a:defRPr/>
            </a:lvl1pPr>
          </a:lstStyle>
          <a:p>
            <a:pPr>
              <a:defRPr/>
            </a:pPr>
            <a:r>
              <a:rPr lang="en-US">
                <a:solidFill>
                  <a:prstClr val="black">
                    <a:tint val="75000"/>
                  </a:prstClr>
                </a:solidFill>
              </a:rPr>
              <a:t>DESIGN SAMPLE DEC 1</a:t>
            </a:r>
          </a:p>
        </p:txBody>
      </p:sp>
      <p:sp>
        <p:nvSpPr>
          <p:cNvPr id="5" name="Slide Number Placeholder 22"/>
          <p:cNvSpPr>
            <a:spLocks noGrp="1"/>
          </p:cNvSpPr>
          <p:nvPr>
            <p:ph type="sldNum" sz="quarter" idx="12"/>
          </p:nvPr>
        </p:nvSpPr>
        <p:spPr/>
        <p:txBody>
          <a:bodyPr/>
          <a:lstStyle>
            <a:lvl1pPr>
              <a:defRPr>
                <a:solidFill>
                  <a:prstClr val="black"/>
                </a:solidFill>
              </a:defRPr>
            </a:lvl1pPr>
          </a:lstStyle>
          <a:p>
            <a:pPr>
              <a:defRPr/>
            </a:pPr>
            <a:fld id="{F7E83D1A-B2B8-405A-B9FD-D7B100E16F6B}" type="slidenum">
              <a:rPr lang="en-US"/>
              <a:pPr>
                <a:defRPr/>
              </a:pPr>
              <a:t>‹#›</a:t>
            </a:fld>
            <a:endParaRPr lang="en-US"/>
          </a:p>
        </p:txBody>
      </p:sp>
    </p:spTree>
    <p:extLst>
      <p:ext uri="{BB962C8B-B14F-4D97-AF65-F5344CB8AC3E}">
        <p14:creationId xmlns:p14="http://schemas.microsoft.com/office/powerpoint/2010/main" val="265643277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10744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sldNum" sz="quarter" idx="10"/>
          </p:nvPr>
        </p:nvSpPr>
        <p:spPr/>
        <p:txBody>
          <a:bodyPr/>
          <a:lstStyle>
            <a:lvl1pPr>
              <a:defRPr/>
            </a:lvl1pPr>
          </a:lstStyle>
          <a:p>
            <a:pPr>
              <a:defRPr/>
            </a:pPr>
            <a:fld id="{3C6556F2-637F-4778-BD58-13DBF158C0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637500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1CE1087-9AD8-41F1-A203-EA5A297CDB55}"/>
              </a:ext>
            </a:extLst>
          </p:cNvPr>
          <p:cNvSpPr>
            <a:spLocks noGrp="1"/>
          </p:cNvSpPr>
          <p:nvPr>
            <p:ph type="ctrTitle" hasCustomPrompt="1"/>
          </p:nvPr>
        </p:nvSpPr>
        <p:spPr>
          <a:xfrm>
            <a:off x="455878" y="1791905"/>
            <a:ext cx="11277532" cy="1408496"/>
          </a:xfrm>
        </p:spPr>
        <p:txBody>
          <a:bodyPr anchor="b">
            <a:normAutofit/>
          </a:bodyPr>
          <a:lstStyle>
            <a:lvl1pPr algn="ctr">
              <a:lnSpc>
                <a:spcPct val="90000"/>
              </a:lnSpc>
              <a:defRPr sz="3800" b="1" i="0" baseline="0">
                <a:solidFill>
                  <a:srgbClr val="20558A"/>
                </a:solidFill>
                <a:latin typeface="Arial" charset="0"/>
                <a:ea typeface="Arial" charset="0"/>
                <a:cs typeface="Arial" charset="0"/>
              </a:defRPr>
            </a:lvl1pPr>
          </a:lstStyle>
          <a:p>
            <a:r>
              <a:rPr lang="en-US"/>
              <a:t>Presentation Title</a:t>
            </a:r>
          </a:p>
        </p:txBody>
      </p:sp>
      <p:sp>
        <p:nvSpPr>
          <p:cNvPr id="11" name="Subtitle 2">
            <a:extLst>
              <a:ext uri="{FF2B5EF4-FFF2-40B4-BE49-F238E27FC236}">
                <a16:creationId xmlns:a16="http://schemas.microsoft.com/office/drawing/2014/main" id="{A71E2B59-3EA0-4BC0-81A6-8DFF6452016B}"/>
              </a:ext>
            </a:extLst>
          </p:cNvPr>
          <p:cNvSpPr>
            <a:spLocks noGrp="1"/>
          </p:cNvSpPr>
          <p:nvPr>
            <p:ph type="subTitle" idx="1" hasCustomPrompt="1"/>
          </p:nvPr>
        </p:nvSpPr>
        <p:spPr>
          <a:xfrm>
            <a:off x="455878" y="3657600"/>
            <a:ext cx="11277532" cy="2057400"/>
          </a:xfrm>
        </p:spPr>
        <p:txBody>
          <a:bodyPr>
            <a:normAutofit/>
          </a:bodyPr>
          <a:lstStyle>
            <a:lvl1pPr marL="0" indent="0" algn="ctr">
              <a:lnSpc>
                <a:spcPct val="90000"/>
              </a:lnSpc>
              <a:buNone/>
              <a:defRPr sz="2800" baseline="0">
                <a:solidFill>
                  <a:srgbClr val="616265"/>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Subtitle</a:t>
            </a:r>
          </a:p>
        </p:txBody>
      </p:sp>
      <p:sp>
        <p:nvSpPr>
          <p:cNvPr id="12" name="Text Placeholder 8">
            <a:extLst>
              <a:ext uri="{FF2B5EF4-FFF2-40B4-BE49-F238E27FC236}">
                <a16:creationId xmlns:a16="http://schemas.microsoft.com/office/drawing/2014/main" id="{60C3CFD7-3B14-411A-A8C2-E67AF1D97F2C}"/>
              </a:ext>
            </a:extLst>
          </p:cNvPr>
          <p:cNvSpPr>
            <a:spLocks noGrp="1"/>
          </p:cNvSpPr>
          <p:nvPr>
            <p:ph type="body" sz="quarter" idx="11" hasCustomPrompt="1"/>
          </p:nvPr>
        </p:nvSpPr>
        <p:spPr>
          <a:xfrm>
            <a:off x="8888609" y="6172202"/>
            <a:ext cx="2844800" cy="365125"/>
          </a:xfrm>
        </p:spPr>
        <p:txBody>
          <a:bodyPr/>
          <a:lstStyle>
            <a:lvl1pPr marL="0" indent="0" algn="r">
              <a:buFontTx/>
              <a:buNone/>
              <a:defRPr sz="1800" baseline="0">
                <a:solidFill>
                  <a:srgbClr val="616265"/>
                </a:solidFill>
              </a:defRPr>
            </a:lvl1pPr>
          </a:lstStyle>
          <a:p>
            <a:pPr lvl="0"/>
            <a:r>
              <a:rPr lang="en-US"/>
              <a:t>Month, Year</a:t>
            </a:r>
          </a:p>
        </p:txBody>
      </p:sp>
    </p:spTree>
    <p:extLst>
      <p:ext uri="{BB962C8B-B14F-4D97-AF65-F5344CB8AC3E}">
        <p14:creationId xmlns:p14="http://schemas.microsoft.com/office/powerpoint/2010/main" val="258806395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C1626E9-E194-4EF0-83CD-DA1CE8F1E3C6}"/>
              </a:ext>
            </a:extLst>
          </p:cNvPr>
          <p:cNvSpPr>
            <a:spLocks noGrp="1"/>
          </p:cNvSpPr>
          <p:nvPr>
            <p:ph type="title" hasCustomPrompt="1"/>
          </p:nvPr>
        </p:nvSpPr>
        <p:spPr>
          <a:xfrm>
            <a:off x="450984" y="1925256"/>
            <a:ext cx="10515600" cy="505266"/>
          </a:xfrm>
          <a:prstGeom prst="rect">
            <a:avLst/>
          </a:prstGeom>
        </p:spPr>
        <p:txBody>
          <a:bodyPr anchor="ctr"/>
          <a:lstStyle>
            <a:lvl1pPr>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Agenda</a:t>
            </a:r>
          </a:p>
        </p:txBody>
      </p:sp>
      <p:sp>
        <p:nvSpPr>
          <p:cNvPr id="13" name="Text Placeholder 12">
            <a:extLst>
              <a:ext uri="{FF2B5EF4-FFF2-40B4-BE49-F238E27FC236}">
                <a16:creationId xmlns:a16="http://schemas.microsoft.com/office/drawing/2014/main" id="{3C8A3CA2-E55A-41C2-BFAD-45B3CDBE0067}"/>
              </a:ext>
            </a:extLst>
          </p:cNvPr>
          <p:cNvSpPr>
            <a:spLocks noGrp="1"/>
          </p:cNvSpPr>
          <p:nvPr>
            <p:ph type="body" sz="quarter" idx="10" hasCustomPrompt="1"/>
          </p:nvPr>
        </p:nvSpPr>
        <p:spPr>
          <a:xfrm>
            <a:off x="519444" y="2606642"/>
            <a:ext cx="10834356" cy="3432311"/>
          </a:xfrm>
          <a:prstGeom prst="rect">
            <a:avLst/>
          </a:prstGeom>
        </p:spPr>
        <p:txBody>
          <a:bodyPr/>
          <a:lstStyle>
            <a:lvl1pPr marL="457223" indent="-457223" algn="l" defTabSz="457223" rtl="0" eaLnBrk="0" fontAlgn="base" latinLnBrk="0" hangingPunct="0">
              <a:lnSpc>
                <a:spcPct val="150000"/>
              </a:lnSpc>
              <a:spcBef>
                <a:spcPct val="20000"/>
              </a:spcBef>
              <a:spcAft>
                <a:spcPct val="0"/>
              </a:spcAft>
              <a:buClr>
                <a:schemeClr val="accent3"/>
              </a:buClr>
              <a:buFont typeface="+mj-lt"/>
              <a:buAutoNum type="arabicPeriod"/>
              <a:defRPr lang="en-US" sz="2000" b="1" kern="1200" dirty="0" smtClean="0">
                <a:solidFill>
                  <a:srgbClr val="616265"/>
                </a:solidFill>
                <a:latin typeface="+mn-lt"/>
                <a:ea typeface="Arial" charset="0"/>
                <a:cs typeface="Calibri" panose="020F0502020204030204" pitchFamily="34" charset="0"/>
              </a:defRPr>
            </a:lvl1pPr>
            <a:lvl2pPr marL="457223" indent="0">
              <a:buNone/>
              <a:defRPr/>
            </a:lvl2pPr>
          </a:lstStyle>
          <a:p>
            <a:pPr lvl="0"/>
            <a:r>
              <a:rPr lang="en-US"/>
              <a:t>Title of Section 1</a:t>
            </a:r>
          </a:p>
          <a:p>
            <a:pPr lvl="0"/>
            <a:endParaRPr lang="en-US"/>
          </a:p>
        </p:txBody>
      </p:sp>
      <p:sp>
        <p:nvSpPr>
          <p:cNvPr id="4" name="Slide Number Placeholder 3">
            <a:extLst>
              <a:ext uri="{FF2B5EF4-FFF2-40B4-BE49-F238E27FC236}">
                <a16:creationId xmlns:a16="http://schemas.microsoft.com/office/drawing/2014/main" id="{2D63E412-C8C2-4803-A644-0245E2433D32}"/>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5" name="Text Placeholder 4">
            <a:extLst>
              <a:ext uri="{FF2B5EF4-FFF2-40B4-BE49-F238E27FC236}">
                <a16:creationId xmlns:a16="http://schemas.microsoft.com/office/drawing/2014/main" id="{CE200A55-16AF-44AB-B768-D3460BFBF6B5}"/>
              </a:ext>
            </a:extLst>
          </p:cNvPr>
          <p:cNvSpPr>
            <a:spLocks noGrp="1"/>
          </p:cNvSpPr>
          <p:nvPr>
            <p:ph type="body" sz="quarter" idx="11" hasCustomPrompt="1"/>
          </p:nvPr>
        </p:nvSpPr>
        <p:spPr>
          <a:xfrm>
            <a:off x="450850" y="1703186"/>
            <a:ext cx="4236653" cy="222070"/>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24398796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5878" y="1791905"/>
            <a:ext cx="11277532" cy="1408496"/>
          </a:xfrm>
        </p:spPr>
        <p:txBody>
          <a:bodyPr anchor="b">
            <a:normAutofit/>
          </a:bodyPr>
          <a:lstStyle>
            <a:lvl1pPr algn="l">
              <a:lnSpc>
                <a:spcPct val="90000"/>
              </a:lnSpc>
              <a:defRPr sz="3800" b="1" i="0" baseline="0">
                <a:solidFill>
                  <a:schemeClr val="bg1"/>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455878" y="3657600"/>
            <a:ext cx="11277532" cy="2057400"/>
          </a:xfrm>
        </p:spPr>
        <p:txBody>
          <a:bodyPr>
            <a:normAutofit/>
          </a:bodyPr>
          <a:lstStyle>
            <a:lvl1pPr marL="0" indent="0" algn="l">
              <a:lnSpc>
                <a:spcPct val="90000"/>
              </a:lnSpc>
              <a:buNone/>
              <a:defRPr sz="2800" baseline="0">
                <a:solidFill>
                  <a:schemeClr val="bg1"/>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Subtitle</a:t>
            </a:r>
          </a:p>
        </p:txBody>
      </p:sp>
      <p:cxnSp>
        <p:nvCxnSpPr>
          <p:cNvPr id="4" name="Straight Connector 3"/>
          <p:cNvCxnSpPr/>
          <p:nvPr userDrawn="1"/>
        </p:nvCxnSpPr>
        <p:spPr>
          <a:xfrm>
            <a:off x="455878" y="3429000"/>
            <a:ext cx="11277532"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1" y="1"/>
            <a:ext cx="12190643" cy="93192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2" name="Picture 11" descr="A picture containing shape&#10;&#10;Description automatically generated">
            <a:extLst>
              <a:ext uri="{FF2B5EF4-FFF2-40B4-BE49-F238E27FC236}">
                <a16:creationId xmlns:a16="http://schemas.microsoft.com/office/drawing/2014/main" id="{6F0553D6-B6F5-4F07-AC12-9265B78578F1}"/>
              </a:ext>
            </a:extLst>
          </p:cNvPr>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10377428" y="483376"/>
            <a:ext cx="1392265" cy="445694"/>
          </a:xfrm>
          <a:prstGeom prst="rect">
            <a:avLst/>
          </a:prstGeom>
        </p:spPr>
      </p:pic>
      <p:sp>
        <p:nvSpPr>
          <p:cNvPr id="13" name="Slide Number Placeholder 3">
            <a:extLst>
              <a:ext uri="{FF2B5EF4-FFF2-40B4-BE49-F238E27FC236}">
                <a16:creationId xmlns:a16="http://schemas.microsoft.com/office/drawing/2014/main" id="{71CB9674-4F5E-4B86-98EE-26326F4470F7}"/>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4" name="Text Placeholder 4">
            <a:extLst>
              <a:ext uri="{FF2B5EF4-FFF2-40B4-BE49-F238E27FC236}">
                <a16:creationId xmlns:a16="http://schemas.microsoft.com/office/drawing/2014/main" id="{61A0323D-0169-442C-9B3C-C9C76326651F}"/>
              </a:ext>
            </a:extLst>
          </p:cNvPr>
          <p:cNvSpPr>
            <a:spLocks noGrp="1"/>
          </p:cNvSpPr>
          <p:nvPr>
            <p:ph type="body" sz="quarter" idx="11" hasCustomPrompt="1"/>
          </p:nvPr>
        </p:nvSpPr>
        <p:spPr>
          <a:xfrm>
            <a:off x="450850" y="2227764"/>
            <a:ext cx="4236653" cy="222070"/>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271251030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BD989B20-9375-48EE-AC64-5FAC425F20AB}"/>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7" name="Title 16">
            <a:extLst>
              <a:ext uri="{FF2B5EF4-FFF2-40B4-BE49-F238E27FC236}">
                <a16:creationId xmlns:a16="http://schemas.microsoft.com/office/drawing/2014/main" id="{106CCE00-51CD-4946-AA44-F8A7380E748F}"/>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2" name="Text Placeholder 45">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47612" y="1970605"/>
            <a:ext cx="11323109" cy="4415007"/>
          </a:xfrm>
          <a:prstGeom prst="rect">
            <a:avLst/>
          </a:prstGeom>
        </p:spPr>
        <p:txBody>
          <a:bodyPr/>
          <a:lstStyle>
            <a:lvl1pPr marL="285764" indent="-285764">
              <a:lnSpc>
                <a:spcPct val="100000"/>
              </a:lnSpc>
              <a:spcBef>
                <a:spcPts val="0"/>
              </a:spcBef>
              <a:spcAft>
                <a:spcPts val="600"/>
              </a:spcAft>
              <a:buFont typeface="Arial" panose="020B0604020202020204" pitchFamily="34" charset="0"/>
              <a:buChar char="•"/>
              <a:defRPr sz="1800" b="1">
                <a:solidFill>
                  <a:srgbClr val="000000"/>
                </a:solidFill>
              </a:defRPr>
            </a:lvl1pPr>
            <a:lvl2pPr marL="800140" indent="-342917">
              <a:lnSpc>
                <a:spcPct val="100000"/>
              </a:lnSpc>
              <a:spcBef>
                <a:spcPts val="0"/>
              </a:spcBef>
              <a:spcAft>
                <a:spcPts val="1200"/>
              </a:spcAft>
              <a:buFont typeface="Courier New" panose="02070309020205020404" pitchFamily="49" charset="0"/>
              <a:buChar char="o"/>
              <a:defRPr sz="1400"/>
            </a:lvl2pPr>
          </a:lstStyle>
          <a:p>
            <a:pPr lvl="0"/>
            <a:r>
              <a:rPr lang="en-US"/>
              <a:t>Bulleted list</a:t>
            </a:r>
          </a:p>
          <a:p>
            <a:pPr lvl="1"/>
            <a:r>
              <a:rPr lang="en-US"/>
              <a:t>Bulleted list</a:t>
            </a:r>
          </a:p>
        </p:txBody>
      </p:sp>
      <p:sp>
        <p:nvSpPr>
          <p:cNvPr id="13" name="Slide Number Placeholder 3">
            <a:extLst>
              <a:ext uri="{FF2B5EF4-FFF2-40B4-BE49-F238E27FC236}">
                <a16:creationId xmlns:a16="http://schemas.microsoft.com/office/drawing/2014/main" id="{D36B9703-E8CD-4820-92D1-3A3A1F04835B}"/>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6" name="Text Placeholder 4">
            <a:extLst>
              <a:ext uri="{FF2B5EF4-FFF2-40B4-BE49-F238E27FC236}">
                <a16:creationId xmlns:a16="http://schemas.microsoft.com/office/drawing/2014/main" id="{F81BBA38-F575-4110-91FC-AA1141E7E037}"/>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27632071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Bulleted Lists">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AE092BC-1D7E-403B-B3EC-FFA497B33819}"/>
              </a:ext>
            </a:extLst>
          </p:cNvPr>
          <p:cNvSpPr/>
          <p:nvPr userDrawn="1"/>
        </p:nvSpPr>
        <p:spPr>
          <a:xfrm>
            <a:off x="452277" y="1857768"/>
            <a:ext cx="3657600" cy="4606532"/>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4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6" name="Text Placeholder 34">
            <a:extLst>
              <a:ext uri="{FF2B5EF4-FFF2-40B4-BE49-F238E27FC236}">
                <a16:creationId xmlns:a16="http://schemas.microsoft.com/office/drawing/2014/main" id="{AB3A5235-C18D-4A51-968D-22BB77BD47C9}"/>
              </a:ext>
            </a:extLst>
          </p:cNvPr>
          <p:cNvSpPr>
            <a:spLocks noGrp="1"/>
          </p:cNvSpPr>
          <p:nvPr>
            <p:ph type="body" sz="quarter" idx="36" hasCustomPrompt="1"/>
          </p:nvPr>
        </p:nvSpPr>
        <p:spPr>
          <a:xfrm>
            <a:off x="527865" y="1969111"/>
            <a:ext cx="3426555" cy="260659"/>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sp>
        <p:nvSpPr>
          <p:cNvPr id="37" name="Text Placeholder 45">
            <a:extLst>
              <a:ext uri="{FF2B5EF4-FFF2-40B4-BE49-F238E27FC236}">
                <a16:creationId xmlns:a16="http://schemas.microsoft.com/office/drawing/2014/main" id="{01ECAAD3-36D4-4CD8-8BAC-A1762CE5EE7B}"/>
              </a:ext>
            </a:extLst>
          </p:cNvPr>
          <p:cNvSpPr>
            <a:spLocks noGrp="1"/>
          </p:cNvSpPr>
          <p:nvPr>
            <p:ph type="body" sz="quarter" idx="29" hasCustomPrompt="1"/>
          </p:nvPr>
        </p:nvSpPr>
        <p:spPr>
          <a:xfrm>
            <a:off x="527865" y="2284841"/>
            <a:ext cx="3421771" cy="530352"/>
          </a:xfrm>
          <a:prstGeom prst="rect">
            <a:avLst/>
          </a:prstGeom>
        </p:spPr>
        <p:txBody>
          <a:bodyPr/>
          <a:lstStyle>
            <a:lvl1pPr marL="0" indent="0">
              <a:lnSpc>
                <a:spcPct val="100000"/>
              </a:lnSpc>
              <a:buNone/>
              <a:defRPr sz="1400">
                <a:solidFill>
                  <a:srgbClr val="000000"/>
                </a:solidFill>
              </a:defRPr>
            </a:lvl1pPr>
            <a:lvl2pPr marL="457223" indent="0">
              <a:buNone/>
              <a:defRPr/>
            </a:lvl2pPr>
          </a:lstStyle>
          <a:p>
            <a:pPr lvl="0"/>
            <a:r>
              <a:rPr lang="en-US"/>
              <a:t>Introduction to this section, which can be one to two lines</a:t>
            </a:r>
          </a:p>
        </p:txBody>
      </p:sp>
      <p:sp>
        <p:nvSpPr>
          <p:cNvPr id="38" name="Text Placeholder 45">
            <a:extLst>
              <a:ext uri="{FF2B5EF4-FFF2-40B4-BE49-F238E27FC236}">
                <a16:creationId xmlns:a16="http://schemas.microsoft.com/office/drawing/2014/main" id="{53A8B516-ABBB-4895-9D29-2C0C280749B8}"/>
              </a:ext>
            </a:extLst>
          </p:cNvPr>
          <p:cNvSpPr>
            <a:spLocks noGrp="1"/>
          </p:cNvSpPr>
          <p:nvPr>
            <p:ph type="body" sz="quarter" idx="50" hasCustomPrompt="1"/>
          </p:nvPr>
        </p:nvSpPr>
        <p:spPr>
          <a:xfrm>
            <a:off x="821494" y="2945944"/>
            <a:ext cx="3134490" cy="3359606"/>
          </a:xfrm>
          <a:prstGeom prst="rect">
            <a:avLst/>
          </a:prstGeom>
        </p:spPr>
        <p:txBody>
          <a:bodyPr/>
          <a:lstStyle>
            <a:lvl1pPr marL="285764" indent="-285764">
              <a:lnSpc>
                <a:spcPct val="100000"/>
              </a:lnSpc>
              <a:spcBef>
                <a:spcPts val="0"/>
              </a:spcBef>
              <a:spcAft>
                <a:spcPts val="1200"/>
              </a:spcAft>
              <a:buFont typeface="Arial" panose="020B0604020202020204" pitchFamily="34" charset="0"/>
              <a:buChar char="•"/>
              <a:defRPr sz="1400">
                <a:solidFill>
                  <a:srgbClr val="000000"/>
                </a:solidFill>
              </a:defRPr>
            </a:lvl1pPr>
            <a:lvl2pPr marL="457223" indent="0">
              <a:buNone/>
              <a:defRPr/>
            </a:lvl2pPr>
          </a:lstStyle>
          <a:p>
            <a:pPr lvl="0"/>
            <a:r>
              <a:rPr lang="en-US"/>
              <a:t>Bulleted list</a:t>
            </a:r>
          </a:p>
        </p:txBody>
      </p:sp>
      <p:sp>
        <p:nvSpPr>
          <p:cNvPr id="9" name="Text Placeholder 8">
            <a:extLst>
              <a:ext uri="{FF2B5EF4-FFF2-40B4-BE49-F238E27FC236}">
                <a16:creationId xmlns:a16="http://schemas.microsoft.com/office/drawing/2014/main" id="{53A73D80-A587-4562-9A98-F86452171A9E}"/>
              </a:ext>
            </a:extLst>
          </p:cNvPr>
          <p:cNvSpPr>
            <a:spLocks noGrp="1"/>
          </p:cNvSpPr>
          <p:nvPr>
            <p:ph type="body" sz="quarter" idx="51" hasCustomPrompt="1"/>
          </p:nvPr>
        </p:nvSpPr>
        <p:spPr>
          <a:xfrm>
            <a:off x="4479093" y="2327636"/>
            <a:ext cx="7124200" cy="487555"/>
          </a:xfrm>
          <a:prstGeom prst="rect">
            <a:avLst/>
          </a:prstGeom>
        </p:spPr>
        <p:txBody>
          <a:bodyPr/>
          <a:lstStyle>
            <a:lvl1pPr marL="0" indent="0">
              <a:lnSpc>
                <a:spcPct val="100000"/>
              </a:lnSpc>
              <a:spcBef>
                <a:spcPts val="0"/>
              </a:spcBef>
              <a:spcAft>
                <a:spcPts val="1200"/>
              </a:spcAft>
              <a:buNone/>
              <a:defRPr sz="1400">
                <a:solidFill>
                  <a:srgbClr val="000000"/>
                </a:solidFill>
              </a:defRPr>
            </a:lvl1pPr>
            <a:lvl2pPr>
              <a:lnSpc>
                <a:spcPct val="100000"/>
              </a:lnSpc>
              <a:spcBef>
                <a:spcPts val="0"/>
              </a:spcBef>
              <a:spcAft>
                <a:spcPts val="600"/>
              </a:spcAft>
              <a:defRPr sz="1400">
                <a:solidFill>
                  <a:srgbClr val="000000"/>
                </a:solidFill>
              </a:defRPr>
            </a:lvl2pPr>
            <a:lvl3pPr marL="1143057" indent="-228611">
              <a:lnSpc>
                <a:spcPct val="100000"/>
              </a:lnSpc>
              <a:spcBef>
                <a:spcPts val="0"/>
              </a:spcBef>
              <a:spcAft>
                <a:spcPts val="600"/>
              </a:spcAft>
              <a:buFont typeface="Courier New" panose="02070309020205020404" pitchFamily="49" charset="0"/>
              <a:buChar char="o"/>
              <a:defRPr sz="1400">
                <a:solidFill>
                  <a:srgbClr val="000000"/>
                </a:solidFill>
              </a:defRPr>
            </a:lvl3pPr>
          </a:lstStyle>
          <a:p>
            <a:pPr lvl="0"/>
            <a:r>
              <a:rPr lang="en-US"/>
              <a:t>Introduction to this section, which can be one to two lines</a:t>
            </a:r>
          </a:p>
        </p:txBody>
      </p:sp>
      <p:sp>
        <p:nvSpPr>
          <p:cNvPr id="39" name="Text Placeholder 34">
            <a:extLst>
              <a:ext uri="{FF2B5EF4-FFF2-40B4-BE49-F238E27FC236}">
                <a16:creationId xmlns:a16="http://schemas.microsoft.com/office/drawing/2014/main" id="{82EC4FA8-A6A1-4ADB-9B95-B32FBAA04FC8}"/>
              </a:ext>
            </a:extLst>
          </p:cNvPr>
          <p:cNvSpPr>
            <a:spLocks noGrp="1"/>
          </p:cNvSpPr>
          <p:nvPr>
            <p:ph type="body" sz="quarter" idx="52" hasCustomPrompt="1"/>
          </p:nvPr>
        </p:nvSpPr>
        <p:spPr>
          <a:xfrm>
            <a:off x="4479094" y="1968570"/>
            <a:ext cx="1251799" cy="316271"/>
          </a:xfrm>
          <a:prstGeom prst="rect">
            <a:avLst/>
          </a:prstGeom>
          <a:solidFill>
            <a:schemeClr val="bg1"/>
          </a:solidFill>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Section Title</a:t>
            </a:r>
          </a:p>
        </p:txBody>
      </p:sp>
      <p:cxnSp>
        <p:nvCxnSpPr>
          <p:cNvPr id="15" name="Straight Connector 14">
            <a:extLst>
              <a:ext uri="{FF2B5EF4-FFF2-40B4-BE49-F238E27FC236}">
                <a16:creationId xmlns:a16="http://schemas.microsoft.com/office/drawing/2014/main" id="{A8D4178E-DF7E-4C9A-BCC9-00B222F9E6F1}"/>
              </a:ext>
            </a:extLst>
          </p:cNvPr>
          <p:cNvCxnSpPr>
            <a:cxnSpLocks/>
            <a:stCxn id="39" idx="3"/>
          </p:cNvCxnSpPr>
          <p:nvPr userDrawn="1"/>
        </p:nvCxnSpPr>
        <p:spPr>
          <a:xfrm flipV="1">
            <a:off x="5730893" y="2098899"/>
            <a:ext cx="5872401" cy="278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45">
            <a:extLst>
              <a:ext uri="{FF2B5EF4-FFF2-40B4-BE49-F238E27FC236}">
                <a16:creationId xmlns:a16="http://schemas.microsoft.com/office/drawing/2014/main" id="{35AEA76E-BF4A-4AB7-9700-7FB2389640C2}"/>
              </a:ext>
            </a:extLst>
          </p:cNvPr>
          <p:cNvSpPr>
            <a:spLocks noGrp="1"/>
          </p:cNvSpPr>
          <p:nvPr>
            <p:ph type="body" sz="quarter" idx="53" hasCustomPrompt="1"/>
          </p:nvPr>
        </p:nvSpPr>
        <p:spPr>
          <a:xfrm>
            <a:off x="4792043" y="2945944"/>
            <a:ext cx="6811248" cy="3518356"/>
          </a:xfrm>
          <a:prstGeom prst="rect">
            <a:avLst/>
          </a:prstGeom>
        </p:spPr>
        <p:txBody>
          <a:bodyPr/>
          <a:lstStyle>
            <a:lvl1pPr marL="285764" indent="-285764">
              <a:lnSpc>
                <a:spcPct val="100000"/>
              </a:lnSpc>
              <a:spcBef>
                <a:spcPts val="0"/>
              </a:spcBef>
              <a:spcAft>
                <a:spcPts val="1200"/>
              </a:spcAft>
              <a:buFont typeface="Arial" panose="020B0604020202020204" pitchFamily="34" charset="0"/>
              <a:buChar char="•"/>
              <a:defRPr sz="1400">
                <a:solidFill>
                  <a:srgbClr val="000000"/>
                </a:solidFill>
              </a:defRPr>
            </a:lvl1pPr>
            <a:lvl2pPr marL="457223" indent="0">
              <a:buNone/>
              <a:defRPr/>
            </a:lvl2pPr>
          </a:lstStyle>
          <a:p>
            <a:pPr lvl="0"/>
            <a:r>
              <a:rPr lang="en-US"/>
              <a:t>Bulleted list</a:t>
            </a:r>
          </a:p>
        </p:txBody>
      </p:sp>
      <p:sp>
        <p:nvSpPr>
          <p:cNvPr id="13" name="Text Placeholder 34">
            <a:extLst>
              <a:ext uri="{FF2B5EF4-FFF2-40B4-BE49-F238E27FC236}">
                <a16:creationId xmlns:a16="http://schemas.microsoft.com/office/drawing/2014/main" id="{A61FE931-556B-4711-A7D9-B87B9C4EDC0F}"/>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4" name="Title 16">
            <a:extLst>
              <a:ext uri="{FF2B5EF4-FFF2-40B4-BE49-F238E27FC236}">
                <a16:creationId xmlns:a16="http://schemas.microsoft.com/office/drawing/2014/main" id="{7ADBD36E-EE4A-4A36-9A26-561F9B6932BE}"/>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6" name="Slide Number Placeholder 3">
            <a:extLst>
              <a:ext uri="{FF2B5EF4-FFF2-40B4-BE49-F238E27FC236}">
                <a16:creationId xmlns:a16="http://schemas.microsoft.com/office/drawing/2014/main" id="{B482DAE9-1BCD-4CE6-B874-1D2C33C639DC}"/>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8" name="Text Placeholder 4">
            <a:extLst>
              <a:ext uri="{FF2B5EF4-FFF2-40B4-BE49-F238E27FC236}">
                <a16:creationId xmlns:a16="http://schemas.microsoft.com/office/drawing/2014/main" id="{7A4357C8-6386-4B36-A2EC-426BDD121873}"/>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32158333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creenshot or Image with Bulle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3A73D80-A587-4562-9A98-F86452171A9E}"/>
              </a:ext>
            </a:extLst>
          </p:cNvPr>
          <p:cNvSpPr>
            <a:spLocks noGrp="1"/>
          </p:cNvSpPr>
          <p:nvPr>
            <p:ph type="body" sz="quarter" idx="51" hasCustomPrompt="1"/>
          </p:nvPr>
        </p:nvSpPr>
        <p:spPr>
          <a:xfrm>
            <a:off x="6554804" y="2166269"/>
            <a:ext cx="5048489" cy="4399569"/>
          </a:xfrm>
          <a:prstGeom prst="rect">
            <a:avLst/>
          </a:prstGeom>
        </p:spPr>
        <p:txBody>
          <a:bodyPr/>
          <a:lstStyle>
            <a:lvl1pPr marL="0" indent="0">
              <a:lnSpc>
                <a:spcPct val="100000"/>
              </a:lnSpc>
              <a:spcBef>
                <a:spcPts val="0"/>
              </a:spcBef>
              <a:spcAft>
                <a:spcPts val="1200"/>
              </a:spcAft>
              <a:buNone/>
              <a:defRPr sz="1400">
                <a:solidFill>
                  <a:srgbClr val="000000"/>
                </a:solidFill>
              </a:defRPr>
            </a:lvl1pPr>
            <a:lvl2pPr>
              <a:lnSpc>
                <a:spcPct val="100000"/>
              </a:lnSpc>
              <a:spcBef>
                <a:spcPts val="0"/>
              </a:spcBef>
              <a:spcAft>
                <a:spcPts val="600"/>
              </a:spcAft>
              <a:defRPr sz="1400">
                <a:solidFill>
                  <a:srgbClr val="000000"/>
                </a:solidFill>
              </a:defRPr>
            </a:lvl2pPr>
            <a:lvl3pPr marL="1143057" indent="-228611">
              <a:lnSpc>
                <a:spcPct val="100000"/>
              </a:lnSpc>
              <a:spcBef>
                <a:spcPts val="0"/>
              </a:spcBef>
              <a:spcAft>
                <a:spcPts val="600"/>
              </a:spcAft>
              <a:buFont typeface="Courier New" panose="02070309020205020404" pitchFamily="49" charset="0"/>
              <a:buChar char="o"/>
              <a:defRPr sz="1400">
                <a:solidFill>
                  <a:srgbClr val="000000"/>
                </a:solidFill>
              </a:defRPr>
            </a:lvl3pPr>
          </a:lstStyle>
          <a:p>
            <a:pPr lvl="0"/>
            <a:r>
              <a:rPr lang="en-US"/>
              <a:t>Description of image</a:t>
            </a:r>
          </a:p>
          <a:p>
            <a:pPr lvl="1"/>
            <a:r>
              <a:rPr lang="en-US"/>
              <a:t>Bullet level one</a:t>
            </a:r>
          </a:p>
          <a:p>
            <a:pPr lvl="2"/>
            <a:r>
              <a:rPr lang="en-US"/>
              <a:t>Bullet level two</a:t>
            </a:r>
          </a:p>
        </p:txBody>
      </p:sp>
      <p:sp>
        <p:nvSpPr>
          <p:cNvPr id="39" name="Text Placeholder 34">
            <a:extLst>
              <a:ext uri="{FF2B5EF4-FFF2-40B4-BE49-F238E27FC236}">
                <a16:creationId xmlns:a16="http://schemas.microsoft.com/office/drawing/2014/main" id="{82EC4FA8-A6A1-4ADB-9B95-B32FBAA04FC8}"/>
              </a:ext>
            </a:extLst>
          </p:cNvPr>
          <p:cNvSpPr>
            <a:spLocks noGrp="1"/>
          </p:cNvSpPr>
          <p:nvPr>
            <p:ph type="body" sz="quarter" idx="52" hasCustomPrompt="1"/>
          </p:nvPr>
        </p:nvSpPr>
        <p:spPr>
          <a:xfrm>
            <a:off x="6442649" y="1807203"/>
            <a:ext cx="1494987" cy="260659"/>
          </a:xfrm>
          <a:prstGeom prst="rect">
            <a:avLst/>
          </a:prstGeom>
        </p:spPr>
        <p:txBody>
          <a:bodyPr/>
          <a:lstStyle>
            <a:lvl1pPr marL="0" indent="0" algn="l" defTabSz="914446" rtl="0" eaLnBrk="1" latinLnBrk="0" hangingPunct="1">
              <a:buNone/>
              <a:defRPr lang="en-US" sz="1600" b="1" kern="1200" dirty="0">
                <a:solidFill>
                  <a:srgbClr val="20558A"/>
                </a:solidFill>
                <a:latin typeface="+mn-lt"/>
                <a:ea typeface="+mn-ea"/>
                <a:cs typeface="Calibri" panose="020F0502020204030204" pitchFamily="34" charset="0"/>
              </a:defRPr>
            </a:lvl1pPr>
          </a:lstStyle>
          <a:p>
            <a:r>
              <a:rPr lang="en-US" b="1">
                <a:solidFill>
                  <a:srgbClr val="20558A"/>
                </a:solidFill>
                <a:cs typeface="Calibri" panose="020F0502020204030204" pitchFamily="34" charset="0"/>
              </a:rPr>
              <a:t>Image Title</a:t>
            </a:r>
          </a:p>
        </p:txBody>
      </p:sp>
      <p:cxnSp>
        <p:nvCxnSpPr>
          <p:cNvPr id="15" name="Straight Connector 14">
            <a:extLst>
              <a:ext uri="{FF2B5EF4-FFF2-40B4-BE49-F238E27FC236}">
                <a16:creationId xmlns:a16="http://schemas.microsoft.com/office/drawing/2014/main" id="{A8D4178E-DF7E-4C9A-BCC9-00B222F9E6F1}"/>
              </a:ext>
            </a:extLst>
          </p:cNvPr>
          <p:cNvCxnSpPr>
            <a:cxnSpLocks/>
            <a:stCxn id="39" idx="3"/>
          </p:cNvCxnSpPr>
          <p:nvPr userDrawn="1"/>
        </p:nvCxnSpPr>
        <p:spPr>
          <a:xfrm>
            <a:off x="7937636" y="1937532"/>
            <a:ext cx="366565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C3098E84-38C6-4C6E-AFCA-906B1EC1329B}"/>
              </a:ext>
            </a:extLst>
          </p:cNvPr>
          <p:cNvSpPr>
            <a:spLocks noGrp="1"/>
          </p:cNvSpPr>
          <p:nvPr>
            <p:ph type="pic" sz="quarter" idx="53" hasCustomPrompt="1"/>
          </p:nvPr>
        </p:nvSpPr>
        <p:spPr>
          <a:xfrm>
            <a:off x="452438" y="1807201"/>
            <a:ext cx="5765800" cy="4758641"/>
          </a:xfrm>
          <a:prstGeom prst="rect">
            <a:avLst/>
          </a:prstGeom>
          <a:effectLst>
            <a:outerShdw blurRad="76200" dir="13500000" sy="23000" kx="1200000" algn="br" rotWithShape="0">
              <a:prstClr val="black">
                <a:alpha val="20000"/>
              </a:prstClr>
            </a:outerShdw>
          </a:effectLst>
        </p:spPr>
        <p:txBody>
          <a:bodyPr/>
          <a:lstStyle>
            <a:lvl1pPr marL="0" indent="0" algn="ctr">
              <a:buNone/>
              <a:defRPr sz="1400" b="1"/>
            </a:lvl1pPr>
          </a:lstStyle>
          <a:p>
            <a:r>
              <a:rPr lang="en-US"/>
              <a:t>SCREENSHOT OR IMAGE</a:t>
            </a:r>
          </a:p>
        </p:txBody>
      </p:sp>
      <p:sp>
        <p:nvSpPr>
          <p:cNvPr id="11" name="Text Placeholder 34">
            <a:extLst>
              <a:ext uri="{FF2B5EF4-FFF2-40B4-BE49-F238E27FC236}">
                <a16:creationId xmlns:a16="http://schemas.microsoft.com/office/drawing/2014/main" id="{E9773F35-3CEB-4F94-8035-9AA1E44D09E9}"/>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12" name="Title 16">
            <a:extLst>
              <a:ext uri="{FF2B5EF4-FFF2-40B4-BE49-F238E27FC236}">
                <a16:creationId xmlns:a16="http://schemas.microsoft.com/office/drawing/2014/main" id="{F8D1FD08-A2E9-468C-934D-695BDEBAD882}"/>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13" name="Slide Number Placeholder 3">
            <a:extLst>
              <a:ext uri="{FF2B5EF4-FFF2-40B4-BE49-F238E27FC236}">
                <a16:creationId xmlns:a16="http://schemas.microsoft.com/office/drawing/2014/main" id="{2A08A184-117B-4561-889E-53980734232A}"/>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14" name="Text Placeholder 4">
            <a:extLst>
              <a:ext uri="{FF2B5EF4-FFF2-40B4-BE49-F238E27FC236}">
                <a16:creationId xmlns:a16="http://schemas.microsoft.com/office/drawing/2014/main" id="{2C777CAC-D197-434F-B733-647A796AAA41}"/>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28939728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hree Phases">
    <p:spTree>
      <p:nvGrpSpPr>
        <p:cNvPr id="1" name=""/>
        <p:cNvGrpSpPr/>
        <p:nvPr/>
      </p:nvGrpSpPr>
      <p:grpSpPr>
        <a:xfrm>
          <a:off x="0" y="0"/>
          <a:ext cx="0" cy="0"/>
          <a:chOff x="0" y="0"/>
          <a:chExt cx="0" cy="0"/>
        </a:xfrm>
      </p:grpSpPr>
      <p:sp>
        <p:nvSpPr>
          <p:cNvPr id="25" name="Pentagon 71">
            <a:extLst>
              <a:ext uri="{FF2B5EF4-FFF2-40B4-BE49-F238E27FC236}">
                <a16:creationId xmlns:a16="http://schemas.microsoft.com/office/drawing/2014/main" id="{0519B961-5F90-4839-8D83-4A70F5103D1B}"/>
              </a:ext>
            </a:extLst>
          </p:cNvPr>
          <p:cNvSpPr/>
          <p:nvPr/>
        </p:nvSpPr>
        <p:spPr bwMode="gray">
          <a:xfrm rot="5400000">
            <a:off x="-175513" y="2927041"/>
            <a:ext cx="4749608" cy="2533649"/>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200" b="1" kern="0">
              <a:solidFill>
                <a:prstClr val="white"/>
              </a:solidFill>
            </a:endParaRPr>
          </a:p>
        </p:txBody>
      </p:sp>
      <p:grpSp>
        <p:nvGrpSpPr>
          <p:cNvPr id="27" name="Group 26">
            <a:extLst>
              <a:ext uri="{FF2B5EF4-FFF2-40B4-BE49-F238E27FC236}">
                <a16:creationId xmlns:a16="http://schemas.microsoft.com/office/drawing/2014/main" id="{A34D04AD-8320-4E7C-9751-4F5E7120511B}"/>
              </a:ext>
            </a:extLst>
          </p:cNvPr>
          <p:cNvGrpSpPr/>
          <p:nvPr userDrawn="1"/>
        </p:nvGrpSpPr>
        <p:grpSpPr>
          <a:xfrm>
            <a:off x="743179" y="1683164"/>
            <a:ext cx="2874353" cy="1068832"/>
            <a:chOff x="228600" y="1575587"/>
            <a:chExt cx="2874353" cy="1068832"/>
          </a:xfrm>
        </p:grpSpPr>
        <p:sp>
          <p:nvSpPr>
            <p:cNvPr id="29" name="Rectangle 28">
              <a:extLst>
                <a:ext uri="{FF2B5EF4-FFF2-40B4-BE49-F238E27FC236}">
                  <a16:creationId xmlns:a16="http://schemas.microsoft.com/office/drawing/2014/main" id="{148ADE09-FE51-426C-9811-0A1EE799CE43}"/>
                </a:ext>
              </a:extLst>
            </p:cNvPr>
            <p:cNvSpPr/>
            <p:nvPr/>
          </p:nvSpPr>
          <p:spPr bwMode="gray">
            <a:xfrm>
              <a:off x="232419" y="1575587"/>
              <a:ext cx="2870534" cy="859134"/>
            </a:xfrm>
            <a:prstGeom prst="rect">
              <a:avLst/>
            </a:prstGeom>
            <a:solidFill>
              <a:srgbClr val="178481"/>
            </a:solidFill>
            <a:ln w="19050" algn="ctr">
              <a:noFill/>
              <a:miter lim="800000"/>
              <a:headEnd/>
              <a:tailEnd/>
            </a:ln>
          </p:spPr>
          <p:txBody>
            <a:bodyPr wrap="square" lIns="88900" tIns="88900" rIns="88900" bIns="88900" rtlCol="0" anchor="t"/>
            <a:lstStyle/>
            <a:p>
              <a:pPr defTabSz="1219231">
                <a:lnSpc>
                  <a:spcPct val="106000"/>
                </a:lnSpc>
              </a:pPr>
              <a:endParaRPr lang="en-GB" sz="1600" b="1">
                <a:solidFill>
                  <a:prstClr val="white"/>
                </a:solidFill>
              </a:endParaRPr>
            </a:p>
          </p:txBody>
        </p:sp>
        <p:sp>
          <p:nvSpPr>
            <p:cNvPr id="30" name="Right Triangle 29">
              <a:extLst>
                <a:ext uri="{FF2B5EF4-FFF2-40B4-BE49-F238E27FC236}">
                  <a16:creationId xmlns:a16="http://schemas.microsoft.com/office/drawing/2014/main" id="{37C67775-FEB8-4497-875F-B3698D79354E}"/>
                </a:ext>
              </a:extLst>
            </p:cNvPr>
            <p:cNvSpPr/>
            <p:nvPr/>
          </p:nvSpPr>
          <p:spPr bwMode="gray">
            <a:xfrm flipV="1">
              <a:off x="2953906" y="2434107"/>
              <a:ext cx="149047" cy="210312"/>
            </a:xfrm>
            <a:prstGeom prst="rtTriangle">
              <a:avLst/>
            </a:prstGeom>
            <a:solidFill>
              <a:schemeClr val="accent1">
                <a:lumMod val="50000"/>
              </a:schemeClr>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600" b="1" kern="0">
                <a:solidFill>
                  <a:prstClr val="white"/>
                </a:solidFill>
              </a:endParaRPr>
            </a:p>
          </p:txBody>
        </p:sp>
        <p:sp>
          <p:nvSpPr>
            <p:cNvPr id="31" name="Right Triangle 30">
              <a:extLst>
                <a:ext uri="{FF2B5EF4-FFF2-40B4-BE49-F238E27FC236}">
                  <a16:creationId xmlns:a16="http://schemas.microsoft.com/office/drawing/2014/main" id="{DBF0AB72-8FCA-4B44-8EC5-DF5B29D117D2}"/>
                </a:ext>
              </a:extLst>
            </p:cNvPr>
            <p:cNvSpPr/>
            <p:nvPr/>
          </p:nvSpPr>
          <p:spPr bwMode="gray">
            <a:xfrm flipH="1" flipV="1">
              <a:off x="228600" y="2434107"/>
              <a:ext cx="166428" cy="210312"/>
            </a:xfrm>
            <a:prstGeom prst="rtTriangle">
              <a:avLst/>
            </a:prstGeom>
            <a:solidFill>
              <a:schemeClr val="accent1">
                <a:lumMod val="50000"/>
              </a:schemeClr>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600" b="1" kern="0">
                <a:solidFill>
                  <a:prstClr val="white"/>
                </a:solidFill>
              </a:endParaRPr>
            </a:p>
          </p:txBody>
        </p:sp>
      </p:grpSp>
      <p:sp>
        <p:nvSpPr>
          <p:cNvPr id="34" name="Pentagon 71">
            <a:extLst>
              <a:ext uri="{FF2B5EF4-FFF2-40B4-BE49-F238E27FC236}">
                <a16:creationId xmlns:a16="http://schemas.microsoft.com/office/drawing/2014/main" id="{EA9EC692-A116-411A-A598-B9749B554B2F}"/>
              </a:ext>
            </a:extLst>
          </p:cNvPr>
          <p:cNvSpPr/>
          <p:nvPr/>
        </p:nvSpPr>
        <p:spPr bwMode="gray">
          <a:xfrm rot="5400000">
            <a:off x="3744279" y="2930224"/>
            <a:ext cx="4741319" cy="2533648"/>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200" b="1" kern="0">
              <a:solidFill>
                <a:prstClr val="white"/>
              </a:solidFill>
            </a:endParaRPr>
          </a:p>
        </p:txBody>
      </p:sp>
      <p:grpSp>
        <p:nvGrpSpPr>
          <p:cNvPr id="37" name="Group 36">
            <a:extLst>
              <a:ext uri="{FF2B5EF4-FFF2-40B4-BE49-F238E27FC236}">
                <a16:creationId xmlns:a16="http://schemas.microsoft.com/office/drawing/2014/main" id="{A6954D6A-C6C7-4952-82F4-04E015FB20F3}"/>
              </a:ext>
            </a:extLst>
          </p:cNvPr>
          <p:cNvGrpSpPr/>
          <p:nvPr userDrawn="1"/>
        </p:nvGrpSpPr>
        <p:grpSpPr>
          <a:xfrm>
            <a:off x="4658825" y="1686844"/>
            <a:ext cx="2874353" cy="1069446"/>
            <a:chOff x="3181101" y="1579266"/>
            <a:chExt cx="2874353" cy="1069446"/>
          </a:xfrm>
        </p:grpSpPr>
        <p:sp>
          <p:nvSpPr>
            <p:cNvPr id="50" name="Rectangle 49">
              <a:extLst>
                <a:ext uri="{FF2B5EF4-FFF2-40B4-BE49-F238E27FC236}">
                  <a16:creationId xmlns:a16="http://schemas.microsoft.com/office/drawing/2014/main" id="{C6F304C1-439D-4C77-AD32-E2B96FFB7603}"/>
                </a:ext>
              </a:extLst>
            </p:cNvPr>
            <p:cNvSpPr/>
            <p:nvPr/>
          </p:nvSpPr>
          <p:spPr bwMode="gray">
            <a:xfrm>
              <a:off x="3184920" y="1579266"/>
              <a:ext cx="2870534" cy="859134"/>
            </a:xfrm>
            <a:prstGeom prst="rect">
              <a:avLst/>
            </a:prstGeom>
            <a:solidFill>
              <a:srgbClr val="20558A"/>
            </a:solidFill>
            <a:ln w="19050" algn="ctr">
              <a:noFill/>
              <a:miter lim="800000"/>
              <a:headEnd/>
              <a:tailEnd/>
            </a:ln>
          </p:spPr>
          <p:txBody>
            <a:bodyPr wrap="square" lIns="88900" tIns="88900" rIns="88900" bIns="88900" rtlCol="0" anchor="t"/>
            <a:lstStyle/>
            <a:p>
              <a:pPr defTabSz="1219231">
                <a:lnSpc>
                  <a:spcPct val="106000"/>
                </a:lnSpc>
              </a:pPr>
              <a:endParaRPr lang="en-GB" sz="1600" b="1">
                <a:solidFill>
                  <a:prstClr val="white"/>
                </a:solidFill>
              </a:endParaRPr>
            </a:p>
          </p:txBody>
        </p:sp>
        <p:sp>
          <p:nvSpPr>
            <p:cNvPr id="51" name="Right Triangle 50">
              <a:extLst>
                <a:ext uri="{FF2B5EF4-FFF2-40B4-BE49-F238E27FC236}">
                  <a16:creationId xmlns:a16="http://schemas.microsoft.com/office/drawing/2014/main" id="{66E6518B-4991-41C5-833F-BA49AF0F7286}"/>
                </a:ext>
              </a:extLst>
            </p:cNvPr>
            <p:cNvSpPr/>
            <p:nvPr/>
          </p:nvSpPr>
          <p:spPr bwMode="gray">
            <a:xfrm flipV="1">
              <a:off x="5906407" y="2438400"/>
              <a:ext cx="149047" cy="210312"/>
            </a:xfrm>
            <a:prstGeom prst="rtTriangle">
              <a:avLst/>
            </a:prstGeom>
            <a:solidFill>
              <a:schemeClr val="tx2">
                <a:lumMod val="50000"/>
              </a:schemeClr>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600" b="1" kern="0">
                <a:solidFill>
                  <a:prstClr val="white"/>
                </a:solidFill>
              </a:endParaRPr>
            </a:p>
          </p:txBody>
        </p:sp>
        <p:sp>
          <p:nvSpPr>
            <p:cNvPr id="52" name="Right Triangle 51">
              <a:extLst>
                <a:ext uri="{FF2B5EF4-FFF2-40B4-BE49-F238E27FC236}">
                  <a16:creationId xmlns:a16="http://schemas.microsoft.com/office/drawing/2014/main" id="{878121D8-F5F5-4B1A-B728-53018E811883}"/>
                </a:ext>
              </a:extLst>
            </p:cNvPr>
            <p:cNvSpPr/>
            <p:nvPr/>
          </p:nvSpPr>
          <p:spPr bwMode="gray">
            <a:xfrm flipH="1" flipV="1">
              <a:off x="3181101" y="2438400"/>
              <a:ext cx="166428" cy="210312"/>
            </a:xfrm>
            <a:prstGeom prst="rtTriangle">
              <a:avLst/>
            </a:prstGeom>
            <a:solidFill>
              <a:schemeClr val="tx2">
                <a:lumMod val="50000"/>
              </a:schemeClr>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600" b="1" kern="0">
                <a:solidFill>
                  <a:prstClr val="white"/>
                </a:solidFill>
              </a:endParaRPr>
            </a:p>
          </p:txBody>
        </p:sp>
      </p:grpSp>
      <p:sp>
        <p:nvSpPr>
          <p:cNvPr id="54" name="Pentagon 71">
            <a:extLst>
              <a:ext uri="{FF2B5EF4-FFF2-40B4-BE49-F238E27FC236}">
                <a16:creationId xmlns:a16="http://schemas.microsoft.com/office/drawing/2014/main" id="{C1C9B2C6-49AA-4551-9406-A7026AD38EBF}"/>
              </a:ext>
            </a:extLst>
          </p:cNvPr>
          <p:cNvSpPr/>
          <p:nvPr/>
        </p:nvSpPr>
        <p:spPr bwMode="gray">
          <a:xfrm rot="5400000">
            <a:off x="7650623" y="2936147"/>
            <a:ext cx="4725865" cy="2533648"/>
          </a:xfrm>
          <a:custGeom>
            <a:avLst/>
            <a:gdLst>
              <a:gd name="connsiteX0" fmla="*/ 0 w 4333557"/>
              <a:gd name="connsiteY0" fmla="*/ 0 h 3201722"/>
              <a:gd name="connsiteX1" fmla="*/ 3896714 w 4333557"/>
              <a:gd name="connsiteY1" fmla="*/ 0 h 3201722"/>
              <a:gd name="connsiteX2" fmla="*/ 4333557 w 4333557"/>
              <a:gd name="connsiteY2" fmla="*/ 1600861 h 3201722"/>
              <a:gd name="connsiteX3" fmla="*/ 3896714 w 4333557"/>
              <a:gd name="connsiteY3" fmla="*/ 3201722 h 3201722"/>
              <a:gd name="connsiteX4" fmla="*/ 0 w 4333557"/>
              <a:gd name="connsiteY4" fmla="*/ 3201722 h 3201722"/>
              <a:gd name="connsiteX5" fmla="*/ 0 w 4333557"/>
              <a:gd name="connsiteY5" fmla="*/ 0 h 3201722"/>
              <a:gd name="connsiteX0" fmla="*/ 0 w 3910479"/>
              <a:gd name="connsiteY0" fmla="*/ 0 h 3201722"/>
              <a:gd name="connsiteX1" fmla="*/ 3896714 w 3910479"/>
              <a:gd name="connsiteY1" fmla="*/ 0 h 3201722"/>
              <a:gd name="connsiteX2" fmla="*/ 3910479 w 3910479"/>
              <a:gd name="connsiteY2" fmla="*/ 1546270 h 3201722"/>
              <a:gd name="connsiteX3" fmla="*/ 3896714 w 3910479"/>
              <a:gd name="connsiteY3" fmla="*/ 3201722 h 3201722"/>
              <a:gd name="connsiteX4" fmla="*/ 0 w 3910479"/>
              <a:gd name="connsiteY4" fmla="*/ 3201722 h 3201722"/>
              <a:gd name="connsiteX5" fmla="*/ 0 w 3910479"/>
              <a:gd name="connsiteY5" fmla="*/ 0 h 320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10479" h="3201722">
                <a:moveTo>
                  <a:pt x="0" y="0"/>
                </a:moveTo>
                <a:lnTo>
                  <a:pt x="3896714" y="0"/>
                </a:lnTo>
                <a:lnTo>
                  <a:pt x="3910479" y="1546270"/>
                </a:lnTo>
                <a:lnTo>
                  <a:pt x="3896714" y="3201722"/>
                </a:lnTo>
                <a:lnTo>
                  <a:pt x="0" y="3201722"/>
                </a:lnTo>
                <a:lnTo>
                  <a:pt x="0" y="0"/>
                </a:lnTo>
                <a:close/>
              </a:path>
            </a:pathLst>
          </a:custGeom>
          <a:solidFill>
            <a:srgbClr val="F2F2F2"/>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200" b="1" kern="0">
              <a:solidFill>
                <a:prstClr val="white"/>
              </a:solidFill>
            </a:endParaRPr>
          </a:p>
        </p:txBody>
      </p:sp>
      <p:grpSp>
        <p:nvGrpSpPr>
          <p:cNvPr id="56" name="Group 55">
            <a:extLst>
              <a:ext uri="{FF2B5EF4-FFF2-40B4-BE49-F238E27FC236}">
                <a16:creationId xmlns:a16="http://schemas.microsoft.com/office/drawing/2014/main" id="{AD0754BE-D644-4BC6-B35A-B47A1B9FB1E8}"/>
              </a:ext>
            </a:extLst>
          </p:cNvPr>
          <p:cNvGrpSpPr/>
          <p:nvPr userDrawn="1"/>
        </p:nvGrpSpPr>
        <p:grpSpPr>
          <a:xfrm>
            <a:off x="8574470" y="1690581"/>
            <a:ext cx="2874353" cy="1065709"/>
            <a:chOff x="6152868" y="1583003"/>
            <a:chExt cx="2874353" cy="1065709"/>
          </a:xfrm>
        </p:grpSpPr>
        <p:sp>
          <p:nvSpPr>
            <p:cNvPr id="57" name="Rectangle 56">
              <a:extLst>
                <a:ext uri="{FF2B5EF4-FFF2-40B4-BE49-F238E27FC236}">
                  <a16:creationId xmlns:a16="http://schemas.microsoft.com/office/drawing/2014/main" id="{F35E3CDA-EECD-4D39-A7E1-2EE2275AD094}"/>
                </a:ext>
              </a:extLst>
            </p:cNvPr>
            <p:cNvSpPr/>
            <p:nvPr userDrawn="1"/>
          </p:nvSpPr>
          <p:spPr bwMode="gray">
            <a:xfrm>
              <a:off x="6156687" y="1583003"/>
              <a:ext cx="2870534" cy="859134"/>
            </a:xfrm>
            <a:prstGeom prst="rect">
              <a:avLst/>
            </a:prstGeom>
            <a:solidFill>
              <a:schemeClr val="accent3"/>
            </a:solidFill>
            <a:ln w="19050" algn="ctr">
              <a:noFill/>
              <a:miter lim="800000"/>
              <a:headEnd/>
              <a:tailEnd/>
            </a:ln>
          </p:spPr>
          <p:txBody>
            <a:bodyPr wrap="square" lIns="88900" tIns="88900" rIns="88900" bIns="88900" rtlCol="0" anchor="ctr"/>
            <a:lstStyle/>
            <a:p>
              <a:pPr defTabSz="1219231">
                <a:lnSpc>
                  <a:spcPct val="106000"/>
                </a:lnSpc>
              </a:pPr>
              <a:endParaRPr lang="en-GB" sz="1600" b="1">
                <a:solidFill>
                  <a:prstClr val="white"/>
                </a:solidFill>
              </a:endParaRPr>
            </a:p>
          </p:txBody>
        </p:sp>
        <p:sp>
          <p:nvSpPr>
            <p:cNvPr id="58" name="Right Triangle 57">
              <a:extLst>
                <a:ext uri="{FF2B5EF4-FFF2-40B4-BE49-F238E27FC236}">
                  <a16:creationId xmlns:a16="http://schemas.microsoft.com/office/drawing/2014/main" id="{BF1FDD28-1B2E-4A6D-B6D3-EBF08A3180D6}"/>
                </a:ext>
              </a:extLst>
            </p:cNvPr>
            <p:cNvSpPr/>
            <p:nvPr/>
          </p:nvSpPr>
          <p:spPr bwMode="gray">
            <a:xfrm flipV="1">
              <a:off x="8878174" y="2438400"/>
              <a:ext cx="149047" cy="210312"/>
            </a:xfrm>
            <a:prstGeom prst="rtTriangle">
              <a:avLst/>
            </a:prstGeom>
            <a:solidFill>
              <a:srgbClr val="353537"/>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600" b="1" kern="0">
                <a:solidFill>
                  <a:prstClr val="white"/>
                </a:solidFill>
              </a:endParaRPr>
            </a:p>
          </p:txBody>
        </p:sp>
        <p:sp>
          <p:nvSpPr>
            <p:cNvPr id="59" name="Right Triangle 58">
              <a:extLst>
                <a:ext uri="{FF2B5EF4-FFF2-40B4-BE49-F238E27FC236}">
                  <a16:creationId xmlns:a16="http://schemas.microsoft.com/office/drawing/2014/main" id="{E1DC30F6-A40B-480D-AF3B-543E38AAF55B}"/>
                </a:ext>
              </a:extLst>
            </p:cNvPr>
            <p:cNvSpPr/>
            <p:nvPr/>
          </p:nvSpPr>
          <p:spPr bwMode="gray">
            <a:xfrm flipH="1" flipV="1">
              <a:off x="6152868" y="2438400"/>
              <a:ext cx="166428" cy="210312"/>
            </a:xfrm>
            <a:prstGeom prst="rtTriangle">
              <a:avLst/>
            </a:prstGeom>
            <a:solidFill>
              <a:srgbClr val="353537"/>
            </a:solidFill>
            <a:ln w="19050" algn="ctr">
              <a:noFill/>
              <a:miter lim="800000"/>
              <a:headEnd/>
              <a:tailEnd/>
            </a:ln>
          </p:spPr>
          <p:txBody>
            <a:bodyPr wrap="square" lIns="88900" tIns="88900" rIns="88900" bIns="88900" rtlCol="0" anchor="ctr"/>
            <a:lstStyle/>
            <a:p>
              <a:pPr algn="ctr" defTabSz="1219231">
                <a:lnSpc>
                  <a:spcPct val="106000"/>
                </a:lnSpc>
                <a:defRPr/>
              </a:pPr>
              <a:endParaRPr lang="en-GB" sz="1600" b="1" kern="0">
                <a:solidFill>
                  <a:prstClr val="white"/>
                </a:solidFill>
              </a:endParaRPr>
            </a:p>
          </p:txBody>
        </p:sp>
      </p:grpSp>
      <p:sp>
        <p:nvSpPr>
          <p:cNvPr id="11" name="Text Placeholder 10">
            <a:extLst>
              <a:ext uri="{FF2B5EF4-FFF2-40B4-BE49-F238E27FC236}">
                <a16:creationId xmlns:a16="http://schemas.microsoft.com/office/drawing/2014/main" id="{B474801C-BDB5-46DE-9DF1-70809F007EE1}"/>
              </a:ext>
            </a:extLst>
          </p:cNvPr>
          <p:cNvSpPr>
            <a:spLocks noGrp="1"/>
          </p:cNvSpPr>
          <p:nvPr userDrawn="1">
            <p:ph type="body" sz="quarter" idx="20" hasCustomPrompt="1"/>
          </p:nvPr>
        </p:nvSpPr>
        <p:spPr>
          <a:xfrm>
            <a:off x="865188" y="1782110"/>
            <a:ext cx="2600325" cy="297722"/>
          </a:xfrm>
          <a:prstGeom prst="rect">
            <a:avLst/>
          </a:prstGeom>
        </p:spPr>
        <p:txBody>
          <a:bodyPr/>
          <a:lstStyle>
            <a:lvl1pPr marL="0" indent="0">
              <a:buNone/>
              <a:defRPr sz="1400" b="1" spc="300">
                <a:solidFill>
                  <a:schemeClr val="bg1"/>
                </a:solidFill>
                <a:latin typeface="+mj-lt"/>
              </a:defRPr>
            </a:lvl1pPr>
          </a:lstStyle>
          <a:p>
            <a:pPr lvl="0"/>
            <a:r>
              <a:rPr lang="en-US"/>
              <a:t>PHASE #</a:t>
            </a:r>
          </a:p>
        </p:txBody>
      </p:sp>
      <p:sp>
        <p:nvSpPr>
          <p:cNvPr id="60" name="Text Placeholder 10">
            <a:extLst>
              <a:ext uri="{FF2B5EF4-FFF2-40B4-BE49-F238E27FC236}">
                <a16:creationId xmlns:a16="http://schemas.microsoft.com/office/drawing/2014/main" id="{DAE17325-F404-4903-8B7B-7B2769E2093D}"/>
              </a:ext>
            </a:extLst>
          </p:cNvPr>
          <p:cNvSpPr>
            <a:spLocks noGrp="1"/>
          </p:cNvSpPr>
          <p:nvPr userDrawn="1">
            <p:ph type="body" sz="quarter" idx="21" hasCustomPrompt="1"/>
          </p:nvPr>
        </p:nvSpPr>
        <p:spPr>
          <a:xfrm>
            <a:off x="863406" y="2104166"/>
            <a:ext cx="2600325"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13" name="Text Placeholder 12">
            <a:extLst>
              <a:ext uri="{FF2B5EF4-FFF2-40B4-BE49-F238E27FC236}">
                <a16:creationId xmlns:a16="http://schemas.microsoft.com/office/drawing/2014/main" id="{49156C3B-E1C1-43E3-9529-B6475E12456C}"/>
              </a:ext>
            </a:extLst>
          </p:cNvPr>
          <p:cNvSpPr>
            <a:spLocks noGrp="1"/>
          </p:cNvSpPr>
          <p:nvPr>
            <p:ph type="body" sz="quarter" idx="26" hasCustomPrompt="1"/>
          </p:nvPr>
        </p:nvSpPr>
        <p:spPr>
          <a:xfrm>
            <a:off x="1136462" y="2649539"/>
            <a:ext cx="2125662" cy="299035"/>
          </a:xfrm>
          <a:prstGeom prst="rect">
            <a:avLst/>
          </a:prstGeom>
        </p:spPr>
        <p:txBody>
          <a:bodyPr/>
          <a:lstStyle>
            <a:lvl1pPr marL="0" indent="0" algn="ctr">
              <a:buNone/>
              <a:defRPr sz="1200" b="1"/>
            </a:lvl1pPr>
          </a:lstStyle>
          <a:p>
            <a:pPr lvl="0"/>
            <a:r>
              <a:rPr lang="en-US"/>
              <a:t>TIMEFRAME – ONE LINE ONLY</a:t>
            </a:r>
          </a:p>
        </p:txBody>
      </p:sp>
      <p:sp>
        <p:nvSpPr>
          <p:cNvPr id="15" name="Text Placeholder 14">
            <a:extLst>
              <a:ext uri="{FF2B5EF4-FFF2-40B4-BE49-F238E27FC236}">
                <a16:creationId xmlns:a16="http://schemas.microsoft.com/office/drawing/2014/main" id="{AA3D024D-644D-4806-B348-799A4022488A}"/>
              </a:ext>
            </a:extLst>
          </p:cNvPr>
          <p:cNvSpPr>
            <a:spLocks noGrp="1"/>
          </p:cNvSpPr>
          <p:nvPr>
            <p:ph type="body" sz="quarter" idx="27" hasCustomPrompt="1"/>
          </p:nvPr>
        </p:nvSpPr>
        <p:spPr>
          <a:xfrm>
            <a:off x="1078150" y="3090864"/>
            <a:ext cx="2242289" cy="3341686"/>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86" name="Text Placeholder 12">
            <a:extLst>
              <a:ext uri="{FF2B5EF4-FFF2-40B4-BE49-F238E27FC236}">
                <a16:creationId xmlns:a16="http://schemas.microsoft.com/office/drawing/2014/main" id="{3F9D1B7E-9D1D-4D05-8133-5546DD7DBC6C}"/>
              </a:ext>
            </a:extLst>
          </p:cNvPr>
          <p:cNvSpPr>
            <a:spLocks noGrp="1"/>
          </p:cNvSpPr>
          <p:nvPr>
            <p:ph type="body" sz="quarter" idx="28" hasCustomPrompt="1"/>
          </p:nvPr>
        </p:nvSpPr>
        <p:spPr>
          <a:xfrm>
            <a:off x="5039800" y="2649539"/>
            <a:ext cx="2125662" cy="299035"/>
          </a:xfrm>
          <a:prstGeom prst="rect">
            <a:avLst/>
          </a:prstGeom>
        </p:spPr>
        <p:txBody>
          <a:bodyPr/>
          <a:lstStyle>
            <a:lvl1pPr marL="0" indent="0" algn="ctr">
              <a:buNone/>
              <a:defRPr sz="1200" b="1"/>
            </a:lvl1pPr>
          </a:lstStyle>
          <a:p>
            <a:pPr lvl="0"/>
            <a:r>
              <a:rPr lang="en-US"/>
              <a:t>TIMEFRAME – ONE LINE ONLY</a:t>
            </a:r>
          </a:p>
        </p:txBody>
      </p:sp>
      <p:sp>
        <p:nvSpPr>
          <p:cNvPr id="87" name="Text Placeholder 14">
            <a:extLst>
              <a:ext uri="{FF2B5EF4-FFF2-40B4-BE49-F238E27FC236}">
                <a16:creationId xmlns:a16="http://schemas.microsoft.com/office/drawing/2014/main" id="{426CEBAB-06B9-45D4-BEC5-37528949DC1B}"/>
              </a:ext>
            </a:extLst>
          </p:cNvPr>
          <p:cNvSpPr>
            <a:spLocks noGrp="1"/>
          </p:cNvSpPr>
          <p:nvPr>
            <p:ph type="body" sz="quarter" idx="29" hasCustomPrompt="1"/>
          </p:nvPr>
        </p:nvSpPr>
        <p:spPr>
          <a:xfrm>
            <a:off x="4981488" y="3090864"/>
            <a:ext cx="2242289" cy="3341687"/>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88" name="Text Placeholder 12">
            <a:extLst>
              <a:ext uri="{FF2B5EF4-FFF2-40B4-BE49-F238E27FC236}">
                <a16:creationId xmlns:a16="http://schemas.microsoft.com/office/drawing/2014/main" id="{CA515810-E213-4E76-B120-326257B82FBE}"/>
              </a:ext>
            </a:extLst>
          </p:cNvPr>
          <p:cNvSpPr>
            <a:spLocks noGrp="1"/>
          </p:cNvSpPr>
          <p:nvPr>
            <p:ph type="body" sz="quarter" idx="30" hasCustomPrompt="1"/>
          </p:nvPr>
        </p:nvSpPr>
        <p:spPr>
          <a:xfrm>
            <a:off x="8929876" y="2649539"/>
            <a:ext cx="2125662" cy="299035"/>
          </a:xfrm>
          <a:prstGeom prst="rect">
            <a:avLst/>
          </a:prstGeom>
        </p:spPr>
        <p:txBody>
          <a:bodyPr/>
          <a:lstStyle>
            <a:lvl1pPr marL="0" indent="0" algn="ctr">
              <a:buNone/>
              <a:defRPr sz="1200" b="1"/>
            </a:lvl1pPr>
          </a:lstStyle>
          <a:p>
            <a:pPr lvl="0"/>
            <a:r>
              <a:rPr lang="en-US"/>
              <a:t>TIMEFRAME – ONE LINE ONLY</a:t>
            </a:r>
          </a:p>
        </p:txBody>
      </p:sp>
      <p:sp>
        <p:nvSpPr>
          <p:cNvPr id="89" name="Text Placeholder 14">
            <a:extLst>
              <a:ext uri="{FF2B5EF4-FFF2-40B4-BE49-F238E27FC236}">
                <a16:creationId xmlns:a16="http://schemas.microsoft.com/office/drawing/2014/main" id="{7D09A239-82FE-44EC-B173-E82CD4C773F2}"/>
              </a:ext>
            </a:extLst>
          </p:cNvPr>
          <p:cNvSpPr>
            <a:spLocks noGrp="1"/>
          </p:cNvSpPr>
          <p:nvPr>
            <p:ph type="body" sz="quarter" idx="31" hasCustomPrompt="1"/>
          </p:nvPr>
        </p:nvSpPr>
        <p:spPr>
          <a:xfrm>
            <a:off x="8871563" y="3090864"/>
            <a:ext cx="2242289" cy="3341687"/>
          </a:xfrm>
          <a:prstGeom prst="rect">
            <a:avLst/>
          </a:prstGeom>
        </p:spPr>
        <p:txBody>
          <a:bodyPr/>
          <a:lstStyle>
            <a:lvl1pPr>
              <a:defRPr sz="1400"/>
            </a:lvl1pPr>
            <a:lvl2pPr>
              <a:defRPr sz="1400"/>
            </a:lvl2pPr>
            <a:lvl3pPr>
              <a:defRPr sz="1400"/>
            </a:lvl3pPr>
            <a:lvl4pPr>
              <a:defRPr sz="1400"/>
            </a:lvl4pPr>
            <a:lvl5pPr>
              <a:defRPr sz="1400"/>
            </a:lvl5pPr>
          </a:lstStyle>
          <a:p>
            <a:pPr lvl="0"/>
            <a:r>
              <a:rPr lang="en-US"/>
              <a:t>Bulleted list of activities</a:t>
            </a:r>
          </a:p>
        </p:txBody>
      </p:sp>
      <p:sp>
        <p:nvSpPr>
          <p:cNvPr id="92" name="Text Placeholder 10">
            <a:extLst>
              <a:ext uri="{FF2B5EF4-FFF2-40B4-BE49-F238E27FC236}">
                <a16:creationId xmlns:a16="http://schemas.microsoft.com/office/drawing/2014/main" id="{C0EE5748-EA4B-4CDE-8BC8-A31626184474}"/>
              </a:ext>
            </a:extLst>
          </p:cNvPr>
          <p:cNvSpPr>
            <a:spLocks noGrp="1"/>
          </p:cNvSpPr>
          <p:nvPr>
            <p:ph type="body" sz="quarter" idx="32" hasCustomPrompt="1"/>
          </p:nvPr>
        </p:nvSpPr>
        <p:spPr>
          <a:xfrm>
            <a:off x="4797621" y="1782110"/>
            <a:ext cx="2600325" cy="297722"/>
          </a:xfrm>
          <a:prstGeom prst="rect">
            <a:avLst/>
          </a:prstGeom>
        </p:spPr>
        <p:txBody>
          <a:bodyPr/>
          <a:lstStyle>
            <a:lvl1pPr marL="0" indent="0">
              <a:buNone/>
              <a:defRPr sz="1400" b="1" spc="300">
                <a:solidFill>
                  <a:schemeClr val="bg1"/>
                </a:solidFill>
                <a:latin typeface="+mj-lt"/>
              </a:defRPr>
            </a:lvl1pPr>
          </a:lstStyle>
          <a:p>
            <a:pPr lvl="0"/>
            <a:r>
              <a:rPr lang="en-US"/>
              <a:t>PHASE #</a:t>
            </a:r>
          </a:p>
        </p:txBody>
      </p:sp>
      <p:sp>
        <p:nvSpPr>
          <p:cNvPr id="93" name="Text Placeholder 10">
            <a:extLst>
              <a:ext uri="{FF2B5EF4-FFF2-40B4-BE49-F238E27FC236}">
                <a16:creationId xmlns:a16="http://schemas.microsoft.com/office/drawing/2014/main" id="{CB8CE32F-2B5E-4920-B3D7-3990F91CD102}"/>
              </a:ext>
            </a:extLst>
          </p:cNvPr>
          <p:cNvSpPr>
            <a:spLocks noGrp="1"/>
          </p:cNvSpPr>
          <p:nvPr>
            <p:ph type="body" sz="quarter" idx="33" hasCustomPrompt="1"/>
          </p:nvPr>
        </p:nvSpPr>
        <p:spPr>
          <a:xfrm>
            <a:off x="4795838" y="2104166"/>
            <a:ext cx="2600325"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94" name="Text Placeholder 10">
            <a:extLst>
              <a:ext uri="{FF2B5EF4-FFF2-40B4-BE49-F238E27FC236}">
                <a16:creationId xmlns:a16="http://schemas.microsoft.com/office/drawing/2014/main" id="{0AC2958F-B210-46F2-A6AB-96BD4BFD4F2B}"/>
              </a:ext>
            </a:extLst>
          </p:cNvPr>
          <p:cNvSpPr>
            <a:spLocks noGrp="1"/>
          </p:cNvSpPr>
          <p:nvPr>
            <p:ph type="body" sz="quarter" idx="34" hasCustomPrompt="1"/>
          </p:nvPr>
        </p:nvSpPr>
        <p:spPr>
          <a:xfrm>
            <a:off x="8706928" y="1782110"/>
            <a:ext cx="2600325" cy="297722"/>
          </a:xfrm>
          <a:prstGeom prst="rect">
            <a:avLst/>
          </a:prstGeom>
        </p:spPr>
        <p:txBody>
          <a:bodyPr/>
          <a:lstStyle>
            <a:lvl1pPr marL="0" indent="0">
              <a:buNone/>
              <a:defRPr sz="1400" b="1" spc="300">
                <a:solidFill>
                  <a:schemeClr val="bg1"/>
                </a:solidFill>
                <a:latin typeface="+mj-lt"/>
              </a:defRPr>
            </a:lvl1pPr>
          </a:lstStyle>
          <a:p>
            <a:pPr lvl="0"/>
            <a:r>
              <a:rPr lang="en-US"/>
              <a:t>PHASE #</a:t>
            </a:r>
          </a:p>
        </p:txBody>
      </p:sp>
      <p:sp>
        <p:nvSpPr>
          <p:cNvPr id="95" name="Text Placeholder 10">
            <a:extLst>
              <a:ext uri="{FF2B5EF4-FFF2-40B4-BE49-F238E27FC236}">
                <a16:creationId xmlns:a16="http://schemas.microsoft.com/office/drawing/2014/main" id="{DB5805E1-3B72-4229-80D8-D0831446C440}"/>
              </a:ext>
            </a:extLst>
          </p:cNvPr>
          <p:cNvSpPr>
            <a:spLocks noGrp="1"/>
          </p:cNvSpPr>
          <p:nvPr>
            <p:ph type="body" sz="quarter" idx="35" hasCustomPrompt="1"/>
          </p:nvPr>
        </p:nvSpPr>
        <p:spPr>
          <a:xfrm>
            <a:off x="8705145" y="2104166"/>
            <a:ext cx="2600325" cy="337339"/>
          </a:xfrm>
          <a:prstGeom prst="rect">
            <a:avLst/>
          </a:prstGeom>
        </p:spPr>
        <p:txBody>
          <a:bodyPr/>
          <a:lstStyle>
            <a:lvl1pPr marL="0" indent="0">
              <a:buNone/>
              <a:defRPr sz="1800" b="0">
                <a:solidFill>
                  <a:schemeClr val="bg1"/>
                </a:solidFill>
                <a:latin typeface="Calibri Light" panose="020F0302020204030204" pitchFamily="34" charset="0"/>
                <a:cs typeface="Calibri Light" panose="020F0302020204030204" pitchFamily="34" charset="0"/>
              </a:defRPr>
            </a:lvl1pPr>
          </a:lstStyle>
          <a:p>
            <a:pPr lvl="0"/>
            <a:r>
              <a:rPr lang="en-US"/>
              <a:t>Title of Phase</a:t>
            </a:r>
          </a:p>
        </p:txBody>
      </p:sp>
      <p:sp>
        <p:nvSpPr>
          <p:cNvPr id="96" name="Text Placeholder 34">
            <a:extLst>
              <a:ext uri="{FF2B5EF4-FFF2-40B4-BE49-F238E27FC236}">
                <a16:creationId xmlns:a16="http://schemas.microsoft.com/office/drawing/2014/main" id="{FDC50F7C-EF5E-4EE5-A4F9-21C4734D5DBA}"/>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97" name="Title 16">
            <a:extLst>
              <a:ext uri="{FF2B5EF4-FFF2-40B4-BE49-F238E27FC236}">
                <a16:creationId xmlns:a16="http://schemas.microsoft.com/office/drawing/2014/main" id="{E9A93F58-B86B-461D-A8A8-5E53BCCFCAE3}"/>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98" name="Slide Number Placeholder 3">
            <a:extLst>
              <a:ext uri="{FF2B5EF4-FFF2-40B4-BE49-F238E27FC236}">
                <a16:creationId xmlns:a16="http://schemas.microsoft.com/office/drawing/2014/main" id="{5303E24E-6A24-4106-B3AE-6BEA81CD38C3}"/>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99" name="Text Placeholder 4">
            <a:extLst>
              <a:ext uri="{FF2B5EF4-FFF2-40B4-BE49-F238E27FC236}">
                <a16:creationId xmlns:a16="http://schemas.microsoft.com/office/drawing/2014/main" id="{A4C3B069-7605-4F61-B830-DA265CA16203}"/>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26030312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Bulleted Lists">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56967A3-197E-4019-BCB6-039176D1A070}"/>
              </a:ext>
              <a:ext uri="{C183D7F6-B498-43B3-948B-1728B52AA6E4}">
                <adec:decorative xmlns:adec="http://schemas.microsoft.com/office/drawing/2017/decorative" val="1"/>
              </a:ext>
            </a:extLst>
          </p:cNvPr>
          <p:cNvCxnSpPr>
            <a:cxnSpLocks/>
          </p:cNvCxnSpPr>
          <p:nvPr userDrawn="1"/>
        </p:nvCxnSpPr>
        <p:spPr>
          <a:xfrm>
            <a:off x="452278" y="2181471"/>
            <a:ext cx="110926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nline Image Placeholder 23">
            <a:extLst>
              <a:ext uri="{FF2B5EF4-FFF2-40B4-BE49-F238E27FC236}">
                <a16:creationId xmlns:a16="http://schemas.microsoft.com/office/drawing/2014/main" id="{8AC0D091-8382-4C38-8062-9A58EED521E1}"/>
              </a:ext>
            </a:extLst>
          </p:cNvPr>
          <p:cNvSpPr>
            <a:spLocks noGrp="1"/>
          </p:cNvSpPr>
          <p:nvPr>
            <p:ph type="clipArt" sz="quarter" idx="14" hasCustomPrompt="1"/>
          </p:nvPr>
        </p:nvSpPr>
        <p:spPr>
          <a:xfrm>
            <a:off x="517954" y="2336207"/>
            <a:ext cx="742950" cy="654424"/>
          </a:xfrm>
          <a:prstGeom prst="rect">
            <a:avLst/>
          </a:prstGeom>
        </p:spPr>
        <p:txBody>
          <a:bodyPr/>
          <a:lstStyle>
            <a:lvl1pPr marL="0" indent="0" algn="ctr">
              <a:buNone/>
              <a:defRPr sz="1400" b="1"/>
            </a:lvl1pPr>
          </a:lstStyle>
          <a:p>
            <a:r>
              <a:rPr lang="en-US"/>
              <a:t>ICON</a:t>
            </a:r>
          </a:p>
        </p:txBody>
      </p:sp>
      <p:sp>
        <p:nvSpPr>
          <p:cNvPr id="3" name="Text Placeholder 2">
            <a:extLst>
              <a:ext uri="{FF2B5EF4-FFF2-40B4-BE49-F238E27FC236}">
                <a16:creationId xmlns:a16="http://schemas.microsoft.com/office/drawing/2014/main" id="{08502F3D-C222-48A3-9391-6F7B5FCB8141}"/>
              </a:ext>
            </a:extLst>
          </p:cNvPr>
          <p:cNvSpPr>
            <a:spLocks noGrp="1"/>
          </p:cNvSpPr>
          <p:nvPr>
            <p:ph type="body" sz="quarter" idx="44" hasCustomPrompt="1"/>
          </p:nvPr>
        </p:nvSpPr>
        <p:spPr>
          <a:xfrm>
            <a:off x="452278" y="1853874"/>
            <a:ext cx="2706559" cy="338325"/>
          </a:xfrm>
          <a:prstGeom prst="rect">
            <a:avLst/>
          </a:prstGeom>
          <a:solidFill>
            <a:schemeClr val="accent1"/>
          </a:solidFill>
          <a:ln>
            <a:noFill/>
          </a:ln>
        </p:spPr>
        <p:txBody>
          <a:bodyPr anchor="ctr"/>
          <a:lstStyle>
            <a:lvl1pPr marL="0" indent="0">
              <a:lnSpc>
                <a:spcPct val="100000"/>
              </a:lnSpc>
              <a:buNone/>
              <a:defRPr sz="1600" b="1">
                <a:solidFill>
                  <a:schemeClr val="bg1"/>
                </a:solidFill>
              </a:defRPr>
            </a:lvl1pPr>
          </a:lstStyle>
          <a:p>
            <a:pPr lvl="0"/>
            <a:r>
              <a:rPr lang="en-US"/>
              <a:t>Section Title</a:t>
            </a:r>
          </a:p>
        </p:txBody>
      </p:sp>
      <p:sp>
        <p:nvSpPr>
          <p:cNvPr id="33" name="Text Placeholder 32">
            <a:extLst>
              <a:ext uri="{FF2B5EF4-FFF2-40B4-BE49-F238E27FC236}">
                <a16:creationId xmlns:a16="http://schemas.microsoft.com/office/drawing/2014/main" id="{7AC422F8-EBE3-4F89-BA92-6BDF4A5D7A0F}"/>
              </a:ext>
            </a:extLst>
          </p:cNvPr>
          <p:cNvSpPr>
            <a:spLocks noGrp="1"/>
          </p:cNvSpPr>
          <p:nvPr>
            <p:ph type="body" sz="quarter" idx="45" hasCustomPrompt="1"/>
          </p:nvPr>
        </p:nvSpPr>
        <p:spPr>
          <a:xfrm>
            <a:off x="601083" y="3095799"/>
            <a:ext cx="2743200" cy="317300"/>
          </a:xfrm>
          <a:prstGeom prst="rect">
            <a:avLst/>
          </a:prstGeom>
        </p:spPr>
        <p:txBody>
          <a:bodyPr/>
          <a:lstStyle>
            <a:lvl1pPr marL="0" indent="0">
              <a:buNone/>
              <a:defRPr sz="1400" b="1">
                <a:solidFill>
                  <a:srgbClr val="000000"/>
                </a:solidFill>
              </a:defRPr>
            </a:lvl1pPr>
            <a:lvl2pPr marL="457223" indent="0">
              <a:buNone/>
              <a:defRPr/>
            </a:lvl2pPr>
          </a:lstStyle>
          <a:p>
            <a:pPr lvl="0"/>
            <a:r>
              <a:rPr lang="en-US"/>
              <a:t>Category One</a:t>
            </a:r>
          </a:p>
        </p:txBody>
      </p:sp>
      <p:sp>
        <p:nvSpPr>
          <p:cNvPr id="36" name="Text Placeholder 32">
            <a:extLst>
              <a:ext uri="{FF2B5EF4-FFF2-40B4-BE49-F238E27FC236}">
                <a16:creationId xmlns:a16="http://schemas.microsoft.com/office/drawing/2014/main" id="{60584F3B-1624-4481-A305-A94E911D41C7}"/>
              </a:ext>
            </a:extLst>
          </p:cNvPr>
          <p:cNvSpPr>
            <a:spLocks noGrp="1"/>
          </p:cNvSpPr>
          <p:nvPr>
            <p:ph type="body" sz="quarter" idx="46" hasCustomPrompt="1"/>
          </p:nvPr>
        </p:nvSpPr>
        <p:spPr>
          <a:xfrm>
            <a:off x="601084" y="3413101"/>
            <a:ext cx="2743200" cy="743259"/>
          </a:xfrm>
          <a:prstGeom prst="rect">
            <a:avLst/>
          </a:prstGeom>
        </p:spPr>
        <p:txBody>
          <a:bodyPr/>
          <a:lstStyle>
            <a:lvl1pPr marL="0" indent="0">
              <a:lnSpc>
                <a:spcPct val="90000"/>
              </a:lnSpc>
              <a:buNone/>
              <a:defRPr sz="1200" b="0" spc="-30" baseline="0">
                <a:solidFill>
                  <a:srgbClr val="000000"/>
                </a:solidFill>
              </a:defRPr>
            </a:lvl1pPr>
            <a:lvl2pPr marL="457223" indent="0">
              <a:buNone/>
              <a:defRPr/>
            </a:lvl2pPr>
          </a:lstStyle>
          <a:p>
            <a:pPr lvl="0"/>
            <a:r>
              <a:rPr lang="en-US"/>
              <a:t>You can use this space to include any text that you want, it could be some sort of summary of the information in this section.</a:t>
            </a:r>
          </a:p>
        </p:txBody>
      </p:sp>
      <p:sp>
        <p:nvSpPr>
          <p:cNvPr id="38" name="Text Placeholder 37">
            <a:extLst>
              <a:ext uri="{FF2B5EF4-FFF2-40B4-BE49-F238E27FC236}">
                <a16:creationId xmlns:a16="http://schemas.microsoft.com/office/drawing/2014/main" id="{2D96DC43-A62D-4728-B668-D3EDE6881FF2}"/>
              </a:ext>
            </a:extLst>
          </p:cNvPr>
          <p:cNvSpPr>
            <a:spLocks noGrp="1"/>
          </p:cNvSpPr>
          <p:nvPr>
            <p:ph type="body" sz="quarter" idx="47" hasCustomPrompt="1"/>
          </p:nvPr>
        </p:nvSpPr>
        <p:spPr>
          <a:xfrm>
            <a:off x="601085" y="4219750"/>
            <a:ext cx="2743200" cy="217664"/>
          </a:xfrm>
          <a:prstGeom prst="rect">
            <a:avLst/>
          </a:prstGeom>
        </p:spPr>
        <p:txBody>
          <a:bodyPr/>
          <a:lstStyle>
            <a:lvl1pPr marL="0" indent="0">
              <a:buNone/>
              <a:defRPr lang="en-US" sz="1200" b="1" kern="1200" spc="-30" dirty="0" smtClean="0">
                <a:solidFill>
                  <a:prstClr val="black"/>
                </a:solidFill>
                <a:latin typeface="+mn-lt"/>
                <a:ea typeface="Montserrat Light" charset="0"/>
                <a:cs typeface="Montserrat Light" charset="0"/>
              </a:defRPr>
            </a:lvl1pPr>
          </a:lstStyle>
          <a:p>
            <a:pPr lvl="0"/>
            <a:r>
              <a:rPr lang="en-US"/>
              <a:t>Introduce list:</a:t>
            </a:r>
          </a:p>
        </p:txBody>
      </p:sp>
      <p:sp>
        <p:nvSpPr>
          <p:cNvPr id="39" name="Text Placeholder 37">
            <a:extLst>
              <a:ext uri="{FF2B5EF4-FFF2-40B4-BE49-F238E27FC236}">
                <a16:creationId xmlns:a16="http://schemas.microsoft.com/office/drawing/2014/main" id="{894DD192-96F6-4F78-8E29-B973BB85AD6F}"/>
              </a:ext>
            </a:extLst>
          </p:cNvPr>
          <p:cNvSpPr>
            <a:spLocks noGrp="1"/>
          </p:cNvSpPr>
          <p:nvPr>
            <p:ph type="body" sz="quarter" idx="48" hasCustomPrompt="1"/>
          </p:nvPr>
        </p:nvSpPr>
        <p:spPr>
          <a:xfrm>
            <a:off x="601083" y="4499063"/>
            <a:ext cx="2743200" cy="1784376"/>
          </a:xfrm>
          <a:prstGeom prst="rect">
            <a:avLst/>
          </a:prstGeom>
        </p:spPr>
        <p:txBody>
          <a:bodyPr/>
          <a:lstStyle>
            <a:lvl1pPr marL="171459" indent="-171459">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0" name="Online Image Placeholder 23">
            <a:extLst>
              <a:ext uri="{FF2B5EF4-FFF2-40B4-BE49-F238E27FC236}">
                <a16:creationId xmlns:a16="http://schemas.microsoft.com/office/drawing/2014/main" id="{4B6C103C-EF3C-48BD-82A0-8F6B5BA450CF}"/>
              </a:ext>
            </a:extLst>
          </p:cNvPr>
          <p:cNvSpPr>
            <a:spLocks noGrp="1"/>
          </p:cNvSpPr>
          <p:nvPr>
            <p:ph type="clipArt" sz="quarter" idx="49" hasCustomPrompt="1"/>
          </p:nvPr>
        </p:nvSpPr>
        <p:spPr>
          <a:xfrm>
            <a:off x="4680028" y="2336207"/>
            <a:ext cx="742950" cy="654424"/>
          </a:xfrm>
          <a:prstGeom prst="rect">
            <a:avLst/>
          </a:prstGeom>
        </p:spPr>
        <p:txBody>
          <a:bodyPr/>
          <a:lstStyle>
            <a:lvl1pPr marL="0" indent="0" algn="ctr">
              <a:buNone/>
              <a:defRPr sz="1400" b="1"/>
            </a:lvl1pPr>
          </a:lstStyle>
          <a:p>
            <a:r>
              <a:rPr lang="en-US"/>
              <a:t>CLICK FOR ICON</a:t>
            </a:r>
          </a:p>
        </p:txBody>
      </p:sp>
      <p:sp>
        <p:nvSpPr>
          <p:cNvPr id="41" name="Text Placeholder 32">
            <a:extLst>
              <a:ext uri="{FF2B5EF4-FFF2-40B4-BE49-F238E27FC236}">
                <a16:creationId xmlns:a16="http://schemas.microsoft.com/office/drawing/2014/main" id="{BFF99631-30FA-458A-8F30-71F8392C3748}"/>
              </a:ext>
            </a:extLst>
          </p:cNvPr>
          <p:cNvSpPr>
            <a:spLocks noGrp="1"/>
          </p:cNvSpPr>
          <p:nvPr>
            <p:ph type="body" sz="quarter" idx="50" hasCustomPrompt="1"/>
          </p:nvPr>
        </p:nvSpPr>
        <p:spPr>
          <a:xfrm>
            <a:off x="4763156" y="3095799"/>
            <a:ext cx="2743200" cy="317300"/>
          </a:xfrm>
          <a:prstGeom prst="rect">
            <a:avLst/>
          </a:prstGeom>
        </p:spPr>
        <p:txBody>
          <a:bodyPr/>
          <a:lstStyle>
            <a:lvl1pPr marL="0" indent="0">
              <a:buNone/>
              <a:defRPr sz="1400" b="1">
                <a:solidFill>
                  <a:srgbClr val="000000"/>
                </a:solidFill>
              </a:defRPr>
            </a:lvl1pPr>
            <a:lvl2pPr marL="457223" indent="0">
              <a:buNone/>
              <a:defRPr/>
            </a:lvl2pPr>
          </a:lstStyle>
          <a:p>
            <a:pPr lvl="0"/>
            <a:r>
              <a:rPr lang="en-US"/>
              <a:t>Category Two</a:t>
            </a:r>
          </a:p>
        </p:txBody>
      </p:sp>
      <p:sp>
        <p:nvSpPr>
          <p:cNvPr id="42" name="Text Placeholder 32">
            <a:extLst>
              <a:ext uri="{FF2B5EF4-FFF2-40B4-BE49-F238E27FC236}">
                <a16:creationId xmlns:a16="http://schemas.microsoft.com/office/drawing/2014/main" id="{3D8B132E-695B-4932-A5CA-149CB7E4EDD8}"/>
              </a:ext>
            </a:extLst>
          </p:cNvPr>
          <p:cNvSpPr>
            <a:spLocks noGrp="1"/>
          </p:cNvSpPr>
          <p:nvPr>
            <p:ph type="body" sz="quarter" idx="51" hasCustomPrompt="1"/>
          </p:nvPr>
        </p:nvSpPr>
        <p:spPr>
          <a:xfrm>
            <a:off x="4763157" y="3413101"/>
            <a:ext cx="2743200" cy="743259"/>
          </a:xfrm>
          <a:prstGeom prst="rect">
            <a:avLst/>
          </a:prstGeom>
        </p:spPr>
        <p:txBody>
          <a:bodyPr/>
          <a:lstStyle>
            <a:lvl1pPr marL="0" indent="0">
              <a:lnSpc>
                <a:spcPct val="90000"/>
              </a:lnSpc>
              <a:buNone/>
              <a:defRPr sz="1200" b="0" spc="-30" baseline="0">
                <a:solidFill>
                  <a:srgbClr val="000000"/>
                </a:solidFill>
              </a:defRPr>
            </a:lvl1pPr>
            <a:lvl2pPr marL="457223" indent="0">
              <a:buNone/>
              <a:defRPr/>
            </a:lvl2pPr>
          </a:lstStyle>
          <a:p>
            <a:pPr lvl="0"/>
            <a:r>
              <a:rPr lang="en-US"/>
              <a:t>You can use this space to include any text that you want, it could be some sort of summary of the information in this section.</a:t>
            </a:r>
          </a:p>
        </p:txBody>
      </p:sp>
      <p:sp>
        <p:nvSpPr>
          <p:cNvPr id="43" name="Text Placeholder 37">
            <a:extLst>
              <a:ext uri="{FF2B5EF4-FFF2-40B4-BE49-F238E27FC236}">
                <a16:creationId xmlns:a16="http://schemas.microsoft.com/office/drawing/2014/main" id="{0ACC23F1-933E-47F7-A0BD-61287FF47CEB}"/>
              </a:ext>
            </a:extLst>
          </p:cNvPr>
          <p:cNvSpPr>
            <a:spLocks noGrp="1"/>
          </p:cNvSpPr>
          <p:nvPr>
            <p:ph type="body" sz="quarter" idx="52" hasCustomPrompt="1"/>
          </p:nvPr>
        </p:nvSpPr>
        <p:spPr>
          <a:xfrm>
            <a:off x="4763158" y="4219750"/>
            <a:ext cx="2743200" cy="217664"/>
          </a:xfrm>
          <a:prstGeom prst="rect">
            <a:avLst/>
          </a:prstGeom>
        </p:spPr>
        <p:txBody>
          <a:bodyPr/>
          <a:lstStyle>
            <a:lvl1pPr marL="0" indent="0">
              <a:buNone/>
              <a:defRPr lang="en-US" sz="1200" b="1" kern="1200" spc="-30" dirty="0" smtClean="0">
                <a:solidFill>
                  <a:prstClr val="black"/>
                </a:solidFill>
                <a:latin typeface="+mn-lt"/>
                <a:ea typeface="Montserrat Light" charset="0"/>
                <a:cs typeface="Montserrat Light" charset="0"/>
              </a:defRPr>
            </a:lvl1pPr>
          </a:lstStyle>
          <a:p>
            <a:pPr lvl="0"/>
            <a:r>
              <a:rPr lang="en-US"/>
              <a:t>Introduce list:</a:t>
            </a:r>
          </a:p>
        </p:txBody>
      </p:sp>
      <p:sp>
        <p:nvSpPr>
          <p:cNvPr id="44" name="Text Placeholder 37">
            <a:extLst>
              <a:ext uri="{FF2B5EF4-FFF2-40B4-BE49-F238E27FC236}">
                <a16:creationId xmlns:a16="http://schemas.microsoft.com/office/drawing/2014/main" id="{4545289C-D1F7-45EC-8D12-D485A71F2288}"/>
              </a:ext>
            </a:extLst>
          </p:cNvPr>
          <p:cNvSpPr>
            <a:spLocks noGrp="1"/>
          </p:cNvSpPr>
          <p:nvPr>
            <p:ph type="body" sz="quarter" idx="53" hasCustomPrompt="1"/>
          </p:nvPr>
        </p:nvSpPr>
        <p:spPr>
          <a:xfrm>
            <a:off x="4763156" y="4499063"/>
            <a:ext cx="2743200" cy="1784376"/>
          </a:xfrm>
          <a:prstGeom prst="rect">
            <a:avLst/>
          </a:prstGeom>
        </p:spPr>
        <p:txBody>
          <a:bodyPr/>
          <a:lstStyle>
            <a:lvl1pPr marL="171459" indent="-171459">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45" name="Online Image Placeholder 23">
            <a:extLst>
              <a:ext uri="{FF2B5EF4-FFF2-40B4-BE49-F238E27FC236}">
                <a16:creationId xmlns:a16="http://schemas.microsoft.com/office/drawing/2014/main" id="{032CC6A5-E53A-482D-A176-A94A9C1D09F9}"/>
              </a:ext>
            </a:extLst>
          </p:cNvPr>
          <p:cNvSpPr>
            <a:spLocks noGrp="1"/>
          </p:cNvSpPr>
          <p:nvPr>
            <p:ph type="clipArt" sz="quarter" idx="54" hasCustomPrompt="1"/>
          </p:nvPr>
        </p:nvSpPr>
        <p:spPr>
          <a:xfrm>
            <a:off x="8851370" y="2336207"/>
            <a:ext cx="742950" cy="654424"/>
          </a:xfrm>
          <a:prstGeom prst="rect">
            <a:avLst/>
          </a:prstGeom>
        </p:spPr>
        <p:txBody>
          <a:bodyPr/>
          <a:lstStyle>
            <a:lvl1pPr marL="0" indent="0" algn="ctr">
              <a:buNone/>
              <a:defRPr sz="1400" b="1"/>
            </a:lvl1pPr>
          </a:lstStyle>
          <a:p>
            <a:r>
              <a:rPr lang="en-US"/>
              <a:t>ICON</a:t>
            </a:r>
          </a:p>
        </p:txBody>
      </p:sp>
      <p:sp>
        <p:nvSpPr>
          <p:cNvPr id="46" name="Text Placeholder 32">
            <a:extLst>
              <a:ext uri="{FF2B5EF4-FFF2-40B4-BE49-F238E27FC236}">
                <a16:creationId xmlns:a16="http://schemas.microsoft.com/office/drawing/2014/main" id="{20657877-89DB-4BCB-8EA4-C0ECFB560DF6}"/>
              </a:ext>
            </a:extLst>
          </p:cNvPr>
          <p:cNvSpPr>
            <a:spLocks noGrp="1"/>
          </p:cNvSpPr>
          <p:nvPr>
            <p:ph type="body" sz="quarter" idx="55" hasCustomPrompt="1"/>
          </p:nvPr>
        </p:nvSpPr>
        <p:spPr>
          <a:xfrm>
            <a:off x="8934498" y="3095799"/>
            <a:ext cx="2743200" cy="317300"/>
          </a:xfrm>
          <a:prstGeom prst="rect">
            <a:avLst/>
          </a:prstGeom>
        </p:spPr>
        <p:txBody>
          <a:bodyPr/>
          <a:lstStyle>
            <a:lvl1pPr marL="0" indent="0">
              <a:buNone/>
              <a:defRPr sz="1400" b="1">
                <a:solidFill>
                  <a:srgbClr val="000000"/>
                </a:solidFill>
              </a:defRPr>
            </a:lvl1pPr>
            <a:lvl2pPr marL="457223" indent="0">
              <a:buNone/>
              <a:defRPr/>
            </a:lvl2pPr>
          </a:lstStyle>
          <a:p>
            <a:pPr lvl="0"/>
            <a:r>
              <a:rPr lang="en-US"/>
              <a:t>Category Three</a:t>
            </a:r>
          </a:p>
        </p:txBody>
      </p:sp>
      <p:sp>
        <p:nvSpPr>
          <p:cNvPr id="47" name="Text Placeholder 32">
            <a:extLst>
              <a:ext uri="{FF2B5EF4-FFF2-40B4-BE49-F238E27FC236}">
                <a16:creationId xmlns:a16="http://schemas.microsoft.com/office/drawing/2014/main" id="{44AF84C2-641F-43DF-8BD6-ABC07486F009}"/>
              </a:ext>
            </a:extLst>
          </p:cNvPr>
          <p:cNvSpPr>
            <a:spLocks noGrp="1"/>
          </p:cNvSpPr>
          <p:nvPr>
            <p:ph type="body" sz="quarter" idx="56" hasCustomPrompt="1"/>
          </p:nvPr>
        </p:nvSpPr>
        <p:spPr>
          <a:xfrm>
            <a:off x="8934499" y="3413101"/>
            <a:ext cx="2743200" cy="743259"/>
          </a:xfrm>
          <a:prstGeom prst="rect">
            <a:avLst/>
          </a:prstGeom>
        </p:spPr>
        <p:txBody>
          <a:bodyPr/>
          <a:lstStyle>
            <a:lvl1pPr marL="0" indent="0">
              <a:lnSpc>
                <a:spcPct val="90000"/>
              </a:lnSpc>
              <a:buNone/>
              <a:defRPr sz="1200" b="0" spc="-30" baseline="0">
                <a:solidFill>
                  <a:srgbClr val="000000"/>
                </a:solidFill>
              </a:defRPr>
            </a:lvl1pPr>
            <a:lvl2pPr marL="457223" indent="0">
              <a:buNone/>
              <a:defRPr/>
            </a:lvl2pPr>
          </a:lstStyle>
          <a:p>
            <a:pPr lvl="0"/>
            <a:r>
              <a:rPr lang="en-US"/>
              <a:t>You can use this space to include any text that you want, it could be some sort of summary of the information in this section.</a:t>
            </a:r>
          </a:p>
        </p:txBody>
      </p:sp>
      <p:sp>
        <p:nvSpPr>
          <p:cNvPr id="48" name="Text Placeholder 37">
            <a:extLst>
              <a:ext uri="{FF2B5EF4-FFF2-40B4-BE49-F238E27FC236}">
                <a16:creationId xmlns:a16="http://schemas.microsoft.com/office/drawing/2014/main" id="{45548E7C-C0C4-491F-BB5E-4112EABD0C41}"/>
              </a:ext>
            </a:extLst>
          </p:cNvPr>
          <p:cNvSpPr>
            <a:spLocks noGrp="1"/>
          </p:cNvSpPr>
          <p:nvPr>
            <p:ph type="body" sz="quarter" idx="57" hasCustomPrompt="1"/>
          </p:nvPr>
        </p:nvSpPr>
        <p:spPr>
          <a:xfrm>
            <a:off x="8934500" y="4219750"/>
            <a:ext cx="2743200" cy="217664"/>
          </a:xfrm>
          <a:prstGeom prst="rect">
            <a:avLst/>
          </a:prstGeom>
        </p:spPr>
        <p:txBody>
          <a:bodyPr/>
          <a:lstStyle>
            <a:lvl1pPr marL="0" indent="0">
              <a:buNone/>
              <a:defRPr lang="en-US" sz="1200" b="1" kern="1200" spc="-30" dirty="0" smtClean="0">
                <a:solidFill>
                  <a:prstClr val="black"/>
                </a:solidFill>
                <a:latin typeface="+mn-lt"/>
                <a:ea typeface="Montserrat Light" charset="0"/>
                <a:cs typeface="Montserrat Light" charset="0"/>
              </a:defRPr>
            </a:lvl1pPr>
          </a:lstStyle>
          <a:p>
            <a:pPr lvl="0"/>
            <a:r>
              <a:rPr lang="en-US"/>
              <a:t>Introduce list:</a:t>
            </a:r>
          </a:p>
        </p:txBody>
      </p:sp>
      <p:sp>
        <p:nvSpPr>
          <p:cNvPr id="49" name="Text Placeholder 37">
            <a:extLst>
              <a:ext uri="{FF2B5EF4-FFF2-40B4-BE49-F238E27FC236}">
                <a16:creationId xmlns:a16="http://schemas.microsoft.com/office/drawing/2014/main" id="{01B26AD4-D3E1-4A99-898D-AB1E71772E41}"/>
              </a:ext>
            </a:extLst>
          </p:cNvPr>
          <p:cNvSpPr>
            <a:spLocks noGrp="1"/>
          </p:cNvSpPr>
          <p:nvPr>
            <p:ph type="body" sz="quarter" idx="58" hasCustomPrompt="1"/>
          </p:nvPr>
        </p:nvSpPr>
        <p:spPr>
          <a:xfrm>
            <a:off x="8934498" y="4499063"/>
            <a:ext cx="2743200" cy="1784376"/>
          </a:xfrm>
          <a:prstGeom prst="rect">
            <a:avLst/>
          </a:prstGeom>
        </p:spPr>
        <p:txBody>
          <a:bodyPr/>
          <a:lstStyle>
            <a:lvl1pPr marL="171459" indent="-171459">
              <a:buFont typeface="Arial" panose="020B0604020202020204" pitchFamily="34" charset="0"/>
              <a:buChar char="•"/>
              <a:defRPr lang="en-US" sz="1200" b="0" kern="1200" spc="-30" dirty="0" smtClean="0">
                <a:solidFill>
                  <a:prstClr val="black"/>
                </a:solidFill>
                <a:latin typeface="+mn-lt"/>
                <a:ea typeface="Montserrat Light" charset="0"/>
                <a:cs typeface="Montserrat Light" charset="0"/>
              </a:defRPr>
            </a:lvl1pPr>
          </a:lstStyle>
          <a:p>
            <a:pPr lvl="0"/>
            <a:r>
              <a:rPr lang="en-US"/>
              <a:t>Bullet one</a:t>
            </a:r>
          </a:p>
          <a:p>
            <a:pPr lvl="0"/>
            <a:r>
              <a:rPr lang="en-US"/>
              <a:t>Bullet two</a:t>
            </a:r>
          </a:p>
          <a:p>
            <a:pPr lvl="0"/>
            <a:r>
              <a:rPr lang="en-US"/>
              <a:t>Bullet three</a:t>
            </a:r>
          </a:p>
          <a:p>
            <a:pPr lvl="0"/>
            <a:r>
              <a:rPr lang="en-US"/>
              <a:t>Bullet four</a:t>
            </a:r>
          </a:p>
          <a:p>
            <a:pPr lvl="0"/>
            <a:r>
              <a:rPr lang="en-US"/>
              <a:t>Bullet five</a:t>
            </a:r>
          </a:p>
          <a:p>
            <a:pPr lvl="0"/>
            <a:r>
              <a:rPr lang="en-US"/>
              <a:t>Bullet six</a:t>
            </a:r>
          </a:p>
        </p:txBody>
      </p:sp>
      <p:sp>
        <p:nvSpPr>
          <p:cNvPr id="23" name="Text Placeholder 34">
            <a:extLst>
              <a:ext uri="{FF2B5EF4-FFF2-40B4-BE49-F238E27FC236}">
                <a16:creationId xmlns:a16="http://schemas.microsoft.com/office/drawing/2014/main" id="{DE7F3D24-7D74-4B2B-ADA6-C00C84D3D323}"/>
              </a:ext>
            </a:extLst>
          </p:cNvPr>
          <p:cNvSpPr>
            <a:spLocks noGrp="1"/>
          </p:cNvSpPr>
          <p:nvPr>
            <p:ph type="body" sz="quarter" idx="19" hasCustomPrompt="1"/>
          </p:nvPr>
        </p:nvSpPr>
        <p:spPr>
          <a:xfrm>
            <a:off x="456142" y="1035529"/>
            <a:ext cx="11323109" cy="487169"/>
          </a:xfrm>
          <a:prstGeom prst="rect">
            <a:avLst/>
          </a:prstGeom>
        </p:spPr>
        <p:txBody>
          <a:bodyPr/>
          <a:lstStyle>
            <a:lvl1pPr marL="0" indent="0">
              <a:lnSpc>
                <a:spcPct val="100000"/>
              </a:lnSpc>
              <a:buNone/>
              <a:defRPr lang="en-US" sz="1400" kern="1200" dirty="0" smtClean="0">
                <a:solidFill>
                  <a:schemeClr val="tx1"/>
                </a:solidFill>
                <a:latin typeface="+mn-lt"/>
                <a:ea typeface="+mn-ea"/>
                <a:cs typeface="Calibri" panose="020F0502020204030204" pitchFamily="34" charset="0"/>
              </a:defRPr>
            </a:lvl1pPr>
          </a:lstStyle>
          <a:p>
            <a:pPr lvl="0"/>
            <a:r>
              <a:rPr lang="en-US"/>
              <a:t>One or two lines of text</a:t>
            </a:r>
          </a:p>
        </p:txBody>
      </p:sp>
      <p:sp>
        <p:nvSpPr>
          <p:cNvPr id="24" name="Title 16">
            <a:extLst>
              <a:ext uri="{FF2B5EF4-FFF2-40B4-BE49-F238E27FC236}">
                <a16:creationId xmlns:a16="http://schemas.microsoft.com/office/drawing/2014/main" id="{D5D15F06-8E5A-4E32-9C68-F1AE4BFC953B}"/>
              </a:ext>
            </a:extLst>
          </p:cNvPr>
          <p:cNvSpPr>
            <a:spLocks noGrp="1"/>
          </p:cNvSpPr>
          <p:nvPr>
            <p:ph type="title" hasCustomPrompt="1"/>
          </p:nvPr>
        </p:nvSpPr>
        <p:spPr>
          <a:xfrm>
            <a:off x="452277" y="638142"/>
            <a:ext cx="9326880" cy="338328"/>
          </a:xfrm>
          <a:prstGeom prst="rect">
            <a:avLst/>
          </a:prstGeom>
        </p:spPr>
        <p:txBody>
          <a:bodyPr anchor="ctr"/>
          <a:lstStyle>
            <a:lvl1pPr marL="0" algn="l" defTabSz="457223" rtl="0" eaLnBrk="0" fontAlgn="base" latinLnBrk="0" hangingPunct="0">
              <a:lnSpc>
                <a:spcPct val="100000"/>
              </a:lnSpc>
              <a:spcBef>
                <a:spcPct val="0"/>
              </a:spcBef>
              <a:spcAft>
                <a:spcPct val="0"/>
              </a:spcAft>
              <a:defRPr lang="en-US" sz="2600" b="1" kern="1200" dirty="0">
                <a:solidFill>
                  <a:srgbClr val="20558A"/>
                </a:solidFill>
                <a:latin typeface="Calibri" panose="020F0502020204030204" pitchFamily="34" charset="0"/>
                <a:ea typeface="+mj-ea"/>
                <a:cs typeface="Calibri" panose="020F0502020204030204" pitchFamily="34" charset="0"/>
              </a:defRPr>
            </a:lvl1pPr>
          </a:lstStyle>
          <a:p>
            <a:r>
              <a:rPr lang="en-US"/>
              <a:t>Slide Title</a:t>
            </a:r>
          </a:p>
        </p:txBody>
      </p:sp>
      <p:sp>
        <p:nvSpPr>
          <p:cNvPr id="25" name="Slide Number Placeholder 3">
            <a:extLst>
              <a:ext uri="{FF2B5EF4-FFF2-40B4-BE49-F238E27FC236}">
                <a16:creationId xmlns:a16="http://schemas.microsoft.com/office/drawing/2014/main" id="{C984CA6F-C09D-4A34-A8C7-2D0822B7902C}"/>
              </a:ext>
            </a:extLst>
          </p:cNvPr>
          <p:cNvSpPr txBox="1">
            <a:spLocks/>
          </p:cNvSpPr>
          <p:nvPr userDrawn="1"/>
        </p:nvSpPr>
        <p:spPr>
          <a:xfrm>
            <a:off x="9262534" y="6385612"/>
            <a:ext cx="2844800" cy="365125"/>
          </a:xfrm>
          <a:prstGeom prst="rect">
            <a:avLst/>
          </a:prstGeom>
        </p:spPr>
        <p:txBody>
          <a:bodyPr vert="horz" lIns="91440" tIns="45720" rIns="91440" bIns="45720" rtlCol="0" anchor="ctr"/>
          <a:lstStyle>
            <a:defPPr>
              <a:defRPr lang="en-US"/>
            </a:defPPr>
            <a:lvl1pPr marL="0" algn="r" defTabSz="914400" rtl="0" eaLnBrk="1" latinLnBrk="0" hangingPunct="1">
              <a:lnSpc>
                <a:spcPct val="100000"/>
              </a:lnSpc>
              <a:spcBef>
                <a:spcPct val="0"/>
              </a:spcBef>
              <a:defRPr sz="1200" kern="120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8BA57A7-37C2-4381-B651-A52D0E09B8D6}" type="slidenum">
              <a:rPr lang="en-US" sz="1200" smtClean="0">
                <a:cs typeface="Calibri" panose="020F0502020204030204" pitchFamily="34" charset="0"/>
              </a:rPr>
              <a:pPr>
                <a:defRPr/>
              </a:pPr>
              <a:t>‹#›</a:t>
            </a:fld>
            <a:endParaRPr lang="en-US" sz="1200">
              <a:cs typeface="Calibri" panose="020F0502020204030204" pitchFamily="34" charset="0"/>
            </a:endParaRPr>
          </a:p>
        </p:txBody>
      </p:sp>
      <p:sp>
        <p:nvSpPr>
          <p:cNvPr id="26" name="Text Placeholder 4">
            <a:extLst>
              <a:ext uri="{FF2B5EF4-FFF2-40B4-BE49-F238E27FC236}">
                <a16:creationId xmlns:a16="http://schemas.microsoft.com/office/drawing/2014/main" id="{C0800F84-46EA-4151-9964-A01A8535A6B2}"/>
              </a:ext>
            </a:extLst>
          </p:cNvPr>
          <p:cNvSpPr>
            <a:spLocks noGrp="1"/>
          </p:cNvSpPr>
          <p:nvPr>
            <p:ph type="body" sz="quarter" idx="11" hasCustomPrompt="1"/>
          </p:nvPr>
        </p:nvSpPr>
        <p:spPr>
          <a:xfrm>
            <a:off x="450850" y="365274"/>
            <a:ext cx="3601386" cy="202818"/>
          </a:xfrm>
          <a:prstGeom prst="rect">
            <a:avLst/>
          </a:prstGeom>
        </p:spPr>
        <p:txBody>
          <a:bodyPr/>
          <a:lstStyle>
            <a:lvl1pPr marL="0" indent="0">
              <a:buNone/>
              <a:defRPr lang="en-US" sz="900" b="1" kern="1200" spc="300" dirty="0" smtClean="0">
                <a:solidFill>
                  <a:schemeClr val="bg1">
                    <a:lumMod val="65000"/>
                  </a:schemeClr>
                </a:solidFill>
                <a:latin typeface="+mj-lt"/>
                <a:ea typeface="+mn-ea"/>
                <a:cs typeface="Calibri Light" panose="020F0302020204030204" pitchFamily="34" charset="0"/>
              </a:defRPr>
            </a:lvl1pPr>
          </a:lstStyle>
          <a:p>
            <a:pPr marL="0" lvl="0" indent="0" algn="l" defTabSz="914446" rtl="0" eaLnBrk="1" latinLnBrk="0" hangingPunct="1">
              <a:lnSpc>
                <a:spcPct val="90000"/>
              </a:lnSpc>
              <a:spcBef>
                <a:spcPts val="1000"/>
              </a:spcBef>
              <a:buFont typeface="Arial" panose="020B0604020202020204" pitchFamily="34" charset="0"/>
              <a:buNone/>
            </a:pPr>
            <a:r>
              <a:rPr lang="en-US"/>
              <a:t>SHORT CAPITALIZED PRESENTATION NAME</a:t>
            </a:r>
          </a:p>
        </p:txBody>
      </p:sp>
    </p:spTree>
    <p:extLst>
      <p:ext uri="{BB962C8B-B14F-4D97-AF65-F5344CB8AC3E}">
        <p14:creationId xmlns:p14="http://schemas.microsoft.com/office/powerpoint/2010/main" val="2520989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 Type="http://schemas.openxmlformats.org/officeDocument/2006/relationships/slideLayout" Target="../slideLayouts/slideLayout152.xml"/><Relationship Id="rId21" Type="http://schemas.openxmlformats.org/officeDocument/2006/relationships/slideLayout" Target="../slideLayouts/slideLayout170.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image" Target="../media/image12.png"/><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0" Type="http://schemas.openxmlformats.org/officeDocument/2006/relationships/slideLayout" Target="../slideLayouts/slideLayout169.xml"/><Relationship Id="rId29" Type="http://schemas.openxmlformats.org/officeDocument/2006/relationships/slideLayout" Target="../slideLayouts/slideLayout178.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theme" Target="../theme/theme11.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slideLayout" Target="../slideLayouts/slideLayout180.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slideLayout" Target="../slideLayouts/slideLayout179.xml"/><Relationship Id="rId8" Type="http://schemas.openxmlformats.org/officeDocument/2006/relationships/slideLayout" Target="../slideLayouts/slideLayout1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image" Target="../media/image13.png"/><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theme" Target="../theme/theme12.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5.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6.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image" Target="../media/image10.png"/><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image" Target="../media/image10.png"/><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theme" Target="../theme/theme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EE0162C-CDD7-4B5D-92E5-911F04CE698F}"/>
              </a:ext>
            </a:extLst>
          </p:cNvPr>
          <p:cNvSpPr/>
          <p:nvPr userDrawn="1"/>
        </p:nvSpPr>
        <p:spPr>
          <a:xfrm>
            <a:off x="2383" y="6307200"/>
            <a:ext cx="12189617" cy="550800"/>
          </a:xfrm>
          <a:prstGeom prst="rect">
            <a:avLst/>
          </a:prstGeom>
          <a:solidFill>
            <a:srgbClr val="20558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9" name="Picture 8" descr="NIH Logo">
            <a:extLst>
              <a:ext uri="{FF2B5EF4-FFF2-40B4-BE49-F238E27FC236}">
                <a16:creationId xmlns:a16="http://schemas.microsoft.com/office/drawing/2014/main" id="{C433EC1F-BF45-4180-8CE5-A05AA45A319D}"/>
              </a:ext>
            </a:extLst>
          </p:cNvPr>
          <p:cNvPicPr>
            <a:picLocks noChangeAspect="1"/>
          </p:cNvPicPr>
          <p:nvPr userDrawn="1"/>
        </p:nvPicPr>
        <p:blipFill>
          <a:blip r:embed="rId18"/>
          <a:stretch>
            <a:fillRect/>
          </a:stretch>
        </p:blipFill>
        <p:spPr>
          <a:xfrm>
            <a:off x="9763125" y="42291"/>
            <a:ext cx="2428875" cy="542925"/>
          </a:xfrm>
          <a:prstGeom prst="rect">
            <a:avLst/>
          </a:prstGeom>
        </p:spPr>
      </p:pic>
      <p:sp>
        <p:nvSpPr>
          <p:cNvPr id="10" name="Slide Number Placeholder 14">
            <a:extLst>
              <a:ext uri="{FF2B5EF4-FFF2-40B4-BE49-F238E27FC236}">
                <a16:creationId xmlns:a16="http://schemas.microsoft.com/office/drawing/2014/main" id="{39BD89C7-D3FD-4446-8D36-898B8182E0C4}"/>
              </a:ext>
            </a:extLst>
          </p:cNvPr>
          <p:cNvSpPr>
            <a:spLocks noGrp="1"/>
          </p:cNvSpPr>
          <p:nvPr>
            <p:ph type="sldNum" sz="quarter" idx="4"/>
          </p:nvPr>
        </p:nvSpPr>
        <p:spPr>
          <a:xfrm>
            <a:off x="10499726" y="6438900"/>
            <a:ext cx="1692274" cy="419100"/>
          </a:xfrm>
          <a:prstGeom prst="rect">
            <a:avLst/>
          </a:prstGeom>
        </p:spPr>
        <p:txBody>
          <a:bodyPr/>
          <a:lstStyle>
            <a:lvl1pPr algn="r">
              <a:defRPr>
                <a:solidFill>
                  <a:schemeClr val="bg1"/>
                </a:solidFill>
              </a:defRPr>
            </a:lvl1pPr>
          </a:lstStyle>
          <a:p>
            <a:fld id="{DBA1B0FB-D917-4C8C-928F-313BD683BF39}" type="slidenum">
              <a:rPr lang="en-US" sz="1200" smtClean="0"/>
              <a:pPr/>
              <a:t>‹#›</a:t>
            </a:fld>
            <a:endParaRPr lang="en-US" sz="1200"/>
          </a:p>
        </p:txBody>
      </p:sp>
    </p:spTree>
    <p:extLst>
      <p:ext uri="{BB962C8B-B14F-4D97-AF65-F5344CB8AC3E}">
        <p14:creationId xmlns:p14="http://schemas.microsoft.com/office/powerpoint/2010/main" val="338052816"/>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668BC2-F813-49DE-9DA3-47B50245A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C722BF-98E2-4146-9CED-6B92C61D9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9D40C-558D-41AD-BBF6-FE89006526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F9752-3273-4CA6-A752-F675FC5FA5DD}" type="datetimeFigureOut">
              <a:rPr lang="en-US" smtClean="0"/>
              <a:t>1/2/2025</a:t>
            </a:fld>
            <a:endParaRPr lang="en-US"/>
          </a:p>
        </p:txBody>
      </p:sp>
      <p:sp>
        <p:nvSpPr>
          <p:cNvPr id="5" name="Footer Placeholder 4">
            <a:extLst>
              <a:ext uri="{FF2B5EF4-FFF2-40B4-BE49-F238E27FC236}">
                <a16:creationId xmlns:a16="http://schemas.microsoft.com/office/drawing/2014/main" id="{4F3F2921-C77B-4362-899E-09587D894C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218B63-3DD7-4085-9F54-FED7F627EF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62D8905D-F8F2-4D41-8587-3DEF9503E1ED}" type="slidenum">
              <a:rPr lang="en-US" smtClean="0"/>
              <a:pPr/>
              <a:t>‹#›</a:t>
            </a:fld>
            <a:endParaRPr lang="en-US"/>
          </a:p>
        </p:txBody>
      </p:sp>
    </p:spTree>
    <p:extLst>
      <p:ext uri="{BB962C8B-B14F-4D97-AF65-F5344CB8AC3E}">
        <p14:creationId xmlns:p14="http://schemas.microsoft.com/office/powerpoint/2010/main" val="1993546266"/>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4" r:id="rId12"/>
    <p:sldLayoutId id="214748395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Decorative - Bottom Border">
            <a:extLst>
              <a:ext uri="{FF2B5EF4-FFF2-40B4-BE49-F238E27FC236}">
                <a16:creationId xmlns:a16="http://schemas.microsoft.com/office/drawing/2014/main" id="{DEC87E77-4F41-4228-9B36-0B81ADA045E8}"/>
              </a:ext>
              <a:ext uri="{C183D7F6-B498-43B3-948B-1728B52AA6E4}">
                <adec:decorative xmlns:adec="http://schemas.microsoft.com/office/drawing/2017/decorative" val="1"/>
              </a:ext>
            </a:extLst>
          </p:cNvPr>
          <p:cNvSpPr/>
          <p:nvPr userDrawn="1"/>
        </p:nvSpPr>
        <p:spPr>
          <a:xfrm flipV="1">
            <a:off x="0" y="6781800"/>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Decorative - Top Border">
            <a:extLst>
              <a:ext uri="{FF2B5EF4-FFF2-40B4-BE49-F238E27FC236}">
                <a16:creationId xmlns:a16="http://schemas.microsoft.com/office/drawing/2014/main" id="{270C3F39-1103-4724-9C07-236DB904F9BE}"/>
              </a:ext>
              <a:ext uri="{C183D7F6-B498-43B3-948B-1728B52AA6E4}">
                <adec:decorative xmlns:adec="http://schemas.microsoft.com/office/drawing/2017/decorative" val="1"/>
              </a:ext>
            </a:extLst>
          </p:cNvPr>
          <p:cNvSpPr/>
          <p:nvPr userDrawn="1"/>
        </p:nvSpPr>
        <p:spPr>
          <a:xfrm flipV="1">
            <a:off x="0" y="-15238"/>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NIH CIT Logo">
            <a:extLst>
              <a:ext uri="{FF2B5EF4-FFF2-40B4-BE49-F238E27FC236}">
                <a16:creationId xmlns:a16="http://schemas.microsoft.com/office/drawing/2014/main" id="{CEB1B9F7-2346-4A4F-8A4A-7BECB4124CC8}"/>
              </a:ext>
              <a:ext uri="{C183D7F6-B498-43B3-948B-1728B52AA6E4}">
                <adec:decorative xmlns:adec="http://schemas.microsoft.com/office/drawing/2017/decorative" val="1"/>
              </a:ext>
            </a:extLst>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10344877" y="483375"/>
            <a:ext cx="1392265" cy="445694"/>
          </a:xfrm>
          <a:prstGeom prst="rect">
            <a:avLst/>
          </a:prstGeom>
        </p:spPr>
      </p:pic>
    </p:spTree>
    <p:extLst>
      <p:ext uri="{BB962C8B-B14F-4D97-AF65-F5344CB8AC3E}">
        <p14:creationId xmlns:p14="http://schemas.microsoft.com/office/powerpoint/2010/main" val="482069265"/>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 id="2147483970" r:id="rId14"/>
    <p:sldLayoutId id="2147483971" r:id="rId15"/>
    <p:sldLayoutId id="2147483972" r:id="rId16"/>
    <p:sldLayoutId id="2147483973" r:id="rId17"/>
    <p:sldLayoutId id="2147483974" r:id="rId18"/>
    <p:sldLayoutId id="2147483975" r:id="rId19"/>
    <p:sldLayoutId id="2147483976" r:id="rId20"/>
    <p:sldLayoutId id="2147483977" r:id="rId21"/>
    <p:sldLayoutId id="2147483978" r:id="rId22"/>
    <p:sldLayoutId id="2147483979" r:id="rId23"/>
    <p:sldLayoutId id="2147483980" r:id="rId24"/>
    <p:sldLayoutId id="2147483981" r:id="rId25"/>
    <p:sldLayoutId id="2147483982" r:id="rId26"/>
    <p:sldLayoutId id="2147483983" r:id="rId27"/>
    <p:sldLayoutId id="2147483984" r:id="rId28"/>
    <p:sldLayoutId id="2147483985" r:id="rId29"/>
    <p:sldLayoutId id="2147483986" r:id="rId30"/>
    <p:sldLayoutId id="2147483987"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5084" y="323853"/>
            <a:ext cx="112776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kumimoji="0" lang="en-US" sz="2600" b="1" i="0" u="none" strike="noStrike" kern="1200" cap="none" spc="0" normalizeH="0" baseline="0" noProof="0">
                <a:ln>
                  <a:noFill/>
                </a:ln>
                <a:solidFill>
                  <a:srgbClr val="616265"/>
                </a:solidFill>
                <a:effectLst/>
                <a:uLnTx/>
                <a:uFillTx/>
                <a:latin typeface="Arial" panose="020B0604020202020204"/>
                <a:ea typeface="Helvetica" charset="0"/>
                <a:cs typeface="Helvetica" charset="0"/>
              </a:rPr>
              <a:t>Click to add slide title</a:t>
            </a:r>
            <a:endParaRPr lang="en-US"/>
          </a:p>
        </p:txBody>
      </p:sp>
      <p:sp>
        <p:nvSpPr>
          <p:cNvPr id="1027" name="Text Placeholder 2"/>
          <p:cNvSpPr>
            <a:spLocks noGrp="1"/>
          </p:cNvSpPr>
          <p:nvPr>
            <p:ph type="body" idx="1"/>
          </p:nvPr>
        </p:nvSpPr>
        <p:spPr bwMode="auto">
          <a:xfrm>
            <a:off x="455084" y="1463678"/>
            <a:ext cx="112776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040284" y="6233213"/>
            <a:ext cx="2844800" cy="365125"/>
          </a:xfrm>
          <a:prstGeom prst="rect">
            <a:avLst/>
          </a:prstGeom>
        </p:spPr>
        <p:txBody>
          <a:bodyPr vert="horz" lIns="91440" tIns="45720" rIns="91440" bIns="45720" rtlCol="0" anchor="ctr"/>
          <a:lstStyle>
            <a:lvl1pPr algn="r" eaLnBrk="0" hangingPunct="0">
              <a:lnSpc>
                <a:spcPct val="101000"/>
              </a:lnSpc>
              <a:spcBef>
                <a:spcPct val="50000"/>
              </a:spcBef>
              <a:defRPr sz="1200">
                <a:solidFill>
                  <a:srgbClr val="7F7F7F"/>
                </a:solidFill>
                <a:latin typeface="+mn-lt"/>
              </a:defRPr>
            </a:lvl1pPr>
          </a:lstStyle>
          <a:p>
            <a:pPr>
              <a:defRPr/>
            </a:pPr>
            <a:r>
              <a:rPr lang="en-US"/>
              <a:t>          </a:t>
            </a:r>
            <a:fld id="{0DA216C3-D661-4614-8E98-242A362C0AC8}" type="slidenum">
              <a:rPr lang="en-US" smtClean="0"/>
              <a:pPr>
                <a:defRPr/>
              </a:pPr>
              <a:t>‹#›</a:t>
            </a:fld>
            <a:endParaRPr lang="en-US"/>
          </a:p>
        </p:txBody>
      </p:sp>
      <p:sp>
        <p:nvSpPr>
          <p:cNvPr id="3" name="Rectangle 2"/>
          <p:cNvSpPr/>
          <p:nvPr userDrawn="1"/>
        </p:nvSpPr>
        <p:spPr>
          <a:xfrm flipV="1">
            <a:off x="0" y="6774181"/>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2"/>
              </a:solidFill>
            </a:endParaRPr>
          </a:p>
        </p:txBody>
      </p:sp>
      <p:sp>
        <p:nvSpPr>
          <p:cNvPr id="8" name="Rectangle 7"/>
          <p:cNvSpPr/>
          <p:nvPr userDrawn="1"/>
        </p:nvSpPr>
        <p:spPr>
          <a:xfrm flipV="1">
            <a:off x="0" y="-15238"/>
            <a:ext cx="12192000" cy="1676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descr="A black and grey logo&#10;&#10;Description automatically generated">
            <a:extLst>
              <a:ext uri="{FF2B5EF4-FFF2-40B4-BE49-F238E27FC236}">
                <a16:creationId xmlns:a16="http://schemas.microsoft.com/office/drawing/2014/main" id="{C565F9A9-54DE-D555-5844-81783200D819}"/>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10395414" y="99513"/>
            <a:ext cx="1337270" cy="1337270"/>
          </a:xfrm>
          <a:prstGeom prst="rect">
            <a:avLst/>
          </a:prstGeom>
        </p:spPr>
      </p:pic>
    </p:spTree>
    <p:extLst>
      <p:ext uri="{BB962C8B-B14F-4D97-AF65-F5344CB8AC3E}">
        <p14:creationId xmlns:p14="http://schemas.microsoft.com/office/powerpoint/2010/main" val="150763476"/>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 id="2147484002" r:id="rId14"/>
    <p:sldLayoutId id="2147484003" r:id="rId15"/>
    <p:sldLayoutId id="2147484004" r:id="rId16"/>
    <p:sldLayoutId id="2147484005" r:id="rId17"/>
    <p:sldLayoutId id="2147484006" r:id="rId18"/>
    <p:sldLayoutId id="2147484007" r:id="rId19"/>
    <p:sldLayoutId id="2147484008" r:id="rId20"/>
    <p:sldLayoutId id="2147484009" r:id="rId21"/>
    <p:sldLayoutId id="2147484010" r:id="rId22"/>
    <p:sldLayoutId id="2147484011" r:id="rId23"/>
  </p:sldLayoutIdLst>
  <p:hf hdr="0" ftr="0" dt="0"/>
  <p:txStyles>
    <p:titleStyle>
      <a:lvl1pPr algn="l" defTabSz="457200" rtl="0" eaLnBrk="0" fontAlgn="base" hangingPunct="0">
        <a:lnSpc>
          <a:spcPct val="80000"/>
        </a:lnSpc>
        <a:spcBef>
          <a:spcPct val="0"/>
        </a:spcBef>
        <a:spcAft>
          <a:spcPct val="0"/>
        </a:spcAft>
        <a:defRPr lang="en-US" sz="3200" b="1" kern="1200" noProof="0" dirty="0" smtClean="0">
          <a:solidFill>
            <a:schemeClr val="accent5">
              <a:lumMod val="10000"/>
            </a:schemeClr>
          </a:solidFill>
          <a:latin typeface="Calibri" panose="020F0502020204030204" pitchFamily="34" charset="0"/>
          <a:ea typeface="+mj-ea"/>
          <a:cs typeface="Calibri" panose="020F0502020204030204" pitchFamily="34" charset="0"/>
        </a:defRPr>
      </a:lvl1pPr>
      <a:lvl2pPr algn="l" defTabSz="457200" rtl="0" eaLnBrk="0" fontAlgn="base" hangingPunct="0">
        <a:lnSpc>
          <a:spcPct val="80000"/>
        </a:lnSpc>
        <a:spcBef>
          <a:spcPct val="0"/>
        </a:spcBef>
        <a:spcAft>
          <a:spcPct val="0"/>
        </a:spcAft>
        <a:defRPr sz="2000" b="1">
          <a:solidFill>
            <a:srgbClr val="2243AA"/>
          </a:solidFill>
          <a:latin typeface="Calibri" pitchFamily="34" charset="0"/>
        </a:defRPr>
      </a:lvl2pPr>
      <a:lvl3pPr algn="l" defTabSz="457200" rtl="0" eaLnBrk="0" fontAlgn="base" hangingPunct="0">
        <a:lnSpc>
          <a:spcPct val="80000"/>
        </a:lnSpc>
        <a:spcBef>
          <a:spcPct val="0"/>
        </a:spcBef>
        <a:spcAft>
          <a:spcPct val="0"/>
        </a:spcAft>
        <a:defRPr sz="2000" b="1">
          <a:solidFill>
            <a:srgbClr val="2243AA"/>
          </a:solidFill>
          <a:latin typeface="Calibri" pitchFamily="34" charset="0"/>
        </a:defRPr>
      </a:lvl3pPr>
      <a:lvl4pPr algn="l" defTabSz="457200" rtl="0" eaLnBrk="0" fontAlgn="base" hangingPunct="0">
        <a:lnSpc>
          <a:spcPct val="80000"/>
        </a:lnSpc>
        <a:spcBef>
          <a:spcPct val="0"/>
        </a:spcBef>
        <a:spcAft>
          <a:spcPct val="0"/>
        </a:spcAft>
        <a:defRPr sz="2000" b="1">
          <a:solidFill>
            <a:srgbClr val="2243AA"/>
          </a:solidFill>
          <a:latin typeface="Calibri" pitchFamily="34" charset="0"/>
        </a:defRPr>
      </a:lvl4pPr>
      <a:lvl5pPr algn="l" defTabSz="457200" rtl="0" eaLnBrk="0" fontAlgn="base" hangingPunct="0">
        <a:lnSpc>
          <a:spcPct val="80000"/>
        </a:lnSpc>
        <a:spcBef>
          <a:spcPct val="0"/>
        </a:spcBef>
        <a:spcAft>
          <a:spcPct val="0"/>
        </a:spcAft>
        <a:defRPr sz="2000" b="1">
          <a:solidFill>
            <a:srgbClr val="2243AA"/>
          </a:solidFill>
          <a:latin typeface="Calibri" pitchFamily="34" charset="0"/>
        </a:defRPr>
      </a:lvl5pPr>
      <a:lvl6pPr marL="457200" algn="l" defTabSz="457200" rtl="0" fontAlgn="base">
        <a:lnSpc>
          <a:spcPct val="80000"/>
        </a:lnSpc>
        <a:spcBef>
          <a:spcPct val="0"/>
        </a:spcBef>
        <a:spcAft>
          <a:spcPct val="0"/>
        </a:spcAft>
        <a:defRPr sz="2000" b="1">
          <a:solidFill>
            <a:srgbClr val="2243AA"/>
          </a:solidFill>
          <a:latin typeface="Calibri" pitchFamily="34" charset="0"/>
        </a:defRPr>
      </a:lvl6pPr>
      <a:lvl7pPr marL="914400" algn="l" defTabSz="457200" rtl="0" fontAlgn="base">
        <a:lnSpc>
          <a:spcPct val="80000"/>
        </a:lnSpc>
        <a:spcBef>
          <a:spcPct val="0"/>
        </a:spcBef>
        <a:spcAft>
          <a:spcPct val="0"/>
        </a:spcAft>
        <a:defRPr sz="2000" b="1">
          <a:solidFill>
            <a:srgbClr val="2243AA"/>
          </a:solidFill>
          <a:latin typeface="Calibri" pitchFamily="34" charset="0"/>
        </a:defRPr>
      </a:lvl7pPr>
      <a:lvl8pPr marL="1371600" algn="l" defTabSz="457200" rtl="0" fontAlgn="base">
        <a:lnSpc>
          <a:spcPct val="80000"/>
        </a:lnSpc>
        <a:spcBef>
          <a:spcPct val="0"/>
        </a:spcBef>
        <a:spcAft>
          <a:spcPct val="0"/>
        </a:spcAft>
        <a:defRPr sz="2000" b="1">
          <a:solidFill>
            <a:srgbClr val="2243AA"/>
          </a:solidFill>
          <a:latin typeface="Calibri" pitchFamily="34" charset="0"/>
        </a:defRPr>
      </a:lvl8pPr>
      <a:lvl9pPr marL="1828800" algn="l" defTabSz="457200" rtl="0" fontAlgn="base">
        <a:lnSpc>
          <a:spcPct val="80000"/>
        </a:lnSpc>
        <a:spcBef>
          <a:spcPct val="0"/>
        </a:spcBef>
        <a:spcAft>
          <a:spcPct val="0"/>
        </a:spcAft>
        <a:defRPr sz="2000" b="1">
          <a:solidFill>
            <a:srgbClr val="2243AA"/>
          </a:solidFill>
          <a:latin typeface="Calibri" pitchFamily="34" charset="0"/>
        </a:defRPr>
      </a:lvl9pPr>
    </p:titleStyle>
    <p:bodyStyle>
      <a:lvl1pPr marL="342900" indent="-342900" algn="l" defTabSz="457200" rtl="0" eaLnBrk="0" fontAlgn="base" hangingPunct="0">
        <a:lnSpc>
          <a:spcPct val="100000"/>
        </a:lnSpc>
        <a:spcBef>
          <a:spcPct val="20000"/>
        </a:spcBef>
        <a:spcAft>
          <a:spcPct val="0"/>
        </a:spcAft>
        <a:buClr>
          <a:schemeClr val="tx2"/>
        </a:buClr>
        <a:buFont typeface="Arial" pitchFamily="34" charset="0"/>
        <a:buChar char="•"/>
        <a:defRPr sz="2400" kern="120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defRPr>
      </a:lvl1pPr>
      <a:lvl2pPr marL="742950" indent="-285750" algn="l" defTabSz="457200" rtl="0" eaLnBrk="0" fontAlgn="base" hangingPunct="0">
        <a:lnSpc>
          <a:spcPct val="100000"/>
        </a:lnSpc>
        <a:spcBef>
          <a:spcPct val="20000"/>
        </a:spcBef>
        <a:spcAft>
          <a:spcPct val="0"/>
        </a:spcAft>
        <a:buClr>
          <a:schemeClr val="tx2"/>
        </a:buClr>
        <a:buFont typeface="Arial" panose="020B0604020202020204" pitchFamily="34" charset="0"/>
        <a:buChar char="•"/>
        <a:defRPr sz="2000" kern="120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457200" rtl="0" eaLnBrk="0" fontAlgn="base" hangingPunct="0">
        <a:lnSpc>
          <a:spcPct val="100000"/>
        </a:lnSpc>
        <a:spcBef>
          <a:spcPct val="20000"/>
        </a:spcBef>
        <a:spcAft>
          <a:spcPct val="0"/>
        </a:spcAft>
        <a:buClr>
          <a:schemeClr val="tx2"/>
        </a:buClr>
        <a:buFont typeface="Arial" pitchFamily="34" charset="0"/>
        <a:buChar char="•"/>
        <a:defRPr sz="1800" kern="120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457200" rtl="0" eaLnBrk="0" fontAlgn="base" hangingPunct="0">
        <a:lnSpc>
          <a:spcPct val="100000"/>
        </a:lnSpc>
        <a:spcBef>
          <a:spcPct val="20000"/>
        </a:spcBef>
        <a:spcAft>
          <a:spcPct val="0"/>
        </a:spcAft>
        <a:buClr>
          <a:schemeClr val="tx2"/>
        </a:buClr>
        <a:buFont typeface="Arial" panose="020B0604020202020204" pitchFamily="34" charset="0"/>
        <a:buChar char="•"/>
        <a:defRPr sz="1600" kern="120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457200" rtl="0" eaLnBrk="0" fontAlgn="base" hangingPunct="0">
        <a:lnSpc>
          <a:spcPct val="100000"/>
        </a:lnSpc>
        <a:spcBef>
          <a:spcPct val="20000"/>
        </a:spcBef>
        <a:spcAft>
          <a:spcPct val="0"/>
        </a:spcAft>
        <a:buClr>
          <a:schemeClr val="tx2"/>
        </a:buClr>
        <a:buFont typeface="Arial" panose="020B0604020202020204" pitchFamily="34" charset="0"/>
        <a:buChar char="•"/>
        <a:defRPr sz="1400" kern="1200">
          <a:solidFill>
            <a:schemeClr val="accent5">
              <a:lumMod val="10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668BC2-F813-49DE-9DA3-47B50245A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C722BF-98E2-4146-9CED-6B92C61D9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9D40C-558D-41AD-BBF6-FE89006526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F9752-3273-4CA6-A752-F675FC5FA5DD}" type="datetimeFigureOut">
              <a:rPr lang="en-US" smtClean="0"/>
              <a:t>1/2/2025</a:t>
            </a:fld>
            <a:endParaRPr lang="en-US"/>
          </a:p>
        </p:txBody>
      </p:sp>
      <p:sp>
        <p:nvSpPr>
          <p:cNvPr id="5" name="Footer Placeholder 4">
            <a:extLst>
              <a:ext uri="{FF2B5EF4-FFF2-40B4-BE49-F238E27FC236}">
                <a16:creationId xmlns:a16="http://schemas.microsoft.com/office/drawing/2014/main" id="{4F3F2921-C77B-4362-899E-09587D894C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218B63-3DD7-4085-9F54-FED7F627EF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8905D-F8F2-4D41-8587-3DEF9503E1ED}" type="slidenum">
              <a:rPr lang="en-US" smtClean="0"/>
              <a:t>‹#›</a:t>
            </a:fld>
            <a:endParaRPr lang="en-US"/>
          </a:p>
        </p:txBody>
      </p:sp>
    </p:spTree>
    <p:extLst>
      <p:ext uri="{BB962C8B-B14F-4D97-AF65-F5344CB8AC3E}">
        <p14:creationId xmlns:p14="http://schemas.microsoft.com/office/powerpoint/2010/main" val="2965435924"/>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5084" y="323853"/>
            <a:ext cx="112776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kumimoji="0" lang="en-US" sz="2600" b="1" i="0" u="none" strike="noStrike" kern="1200" cap="none" spc="0" normalizeH="0" baseline="0" noProof="0">
                <a:ln>
                  <a:noFill/>
                </a:ln>
                <a:solidFill>
                  <a:srgbClr val="616265"/>
                </a:solidFill>
                <a:effectLst/>
                <a:uLnTx/>
                <a:uFillTx/>
                <a:latin typeface="Arial" panose="020B0604020202020204"/>
                <a:ea typeface="Helvetica" charset="0"/>
                <a:cs typeface="Helvetica" charset="0"/>
              </a:rPr>
              <a:t>Click to add slide title</a:t>
            </a:r>
            <a:endParaRPr lang="en-US"/>
          </a:p>
        </p:txBody>
      </p:sp>
      <p:sp>
        <p:nvSpPr>
          <p:cNvPr id="1027" name="Text Placeholder 2"/>
          <p:cNvSpPr>
            <a:spLocks noGrp="1"/>
          </p:cNvSpPr>
          <p:nvPr>
            <p:ph type="body" idx="1"/>
          </p:nvPr>
        </p:nvSpPr>
        <p:spPr bwMode="auto">
          <a:xfrm>
            <a:off x="455084" y="1463678"/>
            <a:ext cx="112776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040284" y="6233213"/>
            <a:ext cx="2844800" cy="365125"/>
          </a:xfrm>
          <a:prstGeom prst="rect">
            <a:avLst/>
          </a:prstGeom>
        </p:spPr>
        <p:txBody>
          <a:bodyPr vert="horz" lIns="91440" tIns="45720" rIns="91440" bIns="45720" rtlCol="0" anchor="ctr"/>
          <a:lstStyle>
            <a:lvl1pPr algn="r" eaLnBrk="0" hangingPunct="0">
              <a:lnSpc>
                <a:spcPct val="101000"/>
              </a:lnSpc>
              <a:spcBef>
                <a:spcPct val="50000"/>
              </a:spcBef>
              <a:defRPr sz="1200">
                <a:solidFill>
                  <a:srgbClr val="7F7F7F"/>
                </a:solidFill>
                <a:latin typeface="+mn-lt"/>
              </a:defRPr>
            </a:lvl1pPr>
          </a:lstStyle>
          <a:p>
            <a:pPr>
              <a:defRPr/>
            </a:pPr>
            <a:r>
              <a:rPr lang="en-US"/>
              <a:t>          </a:t>
            </a:r>
            <a:fld id="{0DA216C3-D661-4614-8E98-242A362C0AC8}" type="slidenum">
              <a:rPr lang="en-US" smtClean="0"/>
              <a:pPr>
                <a:defRPr/>
              </a:pPr>
              <a:t>‹#›</a:t>
            </a:fld>
            <a:endParaRPr lang="en-US"/>
          </a:p>
        </p:txBody>
      </p:sp>
      <p:sp>
        <p:nvSpPr>
          <p:cNvPr id="3" name="Rectangle 2"/>
          <p:cNvSpPr/>
          <p:nvPr userDrawn="1"/>
        </p:nvSpPr>
        <p:spPr>
          <a:xfrm flipV="1">
            <a:off x="0" y="6774181"/>
            <a:ext cx="12192000" cy="167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2"/>
              </a:solidFill>
            </a:endParaRPr>
          </a:p>
        </p:txBody>
      </p:sp>
      <p:sp>
        <p:nvSpPr>
          <p:cNvPr id="8" name="Rectangle 7"/>
          <p:cNvSpPr/>
          <p:nvPr userDrawn="1"/>
        </p:nvSpPr>
        <p:spPr>
          <a:xfrm flipV="1">
            <a:off x="0" y="-15238"/>
            <a:ext cx="12192000" cy="1676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86418423"/>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hf hdr="0" ftr="0" dt="0"/>
  <p:txStyles>
    <p:titleStyle>
      <a:lvl1pPr algn="l" defTabSz="457200" rtl="0" eaLnBrk="0" fontAlgn="base" hangingPunct="0">
        <a:lnSpc>
          <a:spcPct val="80000"/>
        </a:lnSpc>
        <a:spcBef>
          <a:spcPct val="0"/>
        </a:spcBef>
        <a:spcAft>
          <a:spcPct val="0"/>
        </a:spcAft>
        <a:defRPr lang="en-US" sz="3200" b="1" kern="1200" noProof="0" dirty="0" smtClean="0">
          <a:solidFill>
            <a:schemeClr val="tx2"/>
          </a:solidFill>
          <a:latin typeface="+mj-lt"/>
          <a:ea typeface="+mj-ea"/>
          <a:cs typeface="+mj-cs"/>
        </a:defRPr>
      </a:lvl1pPr>
      <a:lvl2pPr algn="l" defTabSz="457200" rtl="0" eaLnBrk="0" fontAlgn="base" hangingPunct="0">
        <a:lnSpc>
          <a:spcPct val="80000"/>
        </a:lnSpc>
        <a:spcBef>
          <a:spcPct val="0"/>
        </a:spcBef>
        <a:spcAft>
          <a:spcPct val="0"/>
        </a:spcAft>
        <a:defRPr sz="2000" b="1">
          <a:solidFill>
            <a:srgbClr val="2243AA"/>
          </a:solidFill>
          <a:latin typeface="Calibri" pitchFamily="34" charset="0"/>
        </a:defRPr>
      </a:lvl2pPr>
      <a:lvl3pPr algn="l" defTabSz="457200" rtl="0" eaLnBrk="0" fontAlgn="base" hangingPunct="0">
        <a:lnSpc>
          <a:spcPct val="80000"/>
        </a:lnSpc>
        <a:spcBef>
          <a:spcPct val="0"/>
        </a:spcBef>
        <a:spcAft>
          <a:spcPct val="0"/>
        </a:spcAft>
        <a:defRPr sz="2000" b="1">
          <a:solidFill>
            <a:srgbClr val="2243AA"/>
          </a:solidFill>
          <a:latin typeface="Calibri" pitchFamily="34" charset="0"/>
        </a:defRPr>
      </a:lvl3pPr>
      <a:lvl4pPr algn="l" defTabSz="457200" rtl="0" eaLnBrk="0" fontAlgn="base" hangingPunct="0">
        <a:lnSpc>
          <a:spcPct val="80000"/>
        </a:lnSpc>
        <a:spcBef>
          <a:spcPct val="0"/>
        </a:spcBef>
        <a:spcAft>
          <a:spcPct val="0"/>
        </a:spcAft>
        <a:defRPr sz="2000" b="1">
          <a:solidFill>
            <a:srgbClr val="2243AA"/>
          </a:solidFill>
          <a:latin typeface="Calibri" pitchFamily="34" charset="0"/>
        </a:defRPr>
      </a:lvl4pPr>
      <a:lvl5pPr algn="l" defTabSz="457200" rtl="0" eaLnBrk="0" fontAlgn="base" hangingPunct="0">
        <a:lnSpc>
          <a:spcPct val="80000"/>
        </a:lnSpc>
        <a:spcBef>
          <a:spcPct val="0"/>
        </a:spcBef>
        <a:spcAft>
          <a:spcPct val="0"/>
        </a:spcAft>
        <a:defRPr sz="2000" b="1">
          <a:solidFill>
            <a:srgbClr val="2243AA"/>
          </a:solidFill>
          <a:latin typeface="Calibri" pitchFamily="34" charset="0"/>
        </a:defRPr>
      </a:lvl5pPr>
      <a:lvl6pPr marL="457200" algn="l" defTabSz="457200" rtl="0" fontAlgn="base">
        <a:lnSpc>
          <a:spcPct val="80000"/>
        </a:lnSpc>
        <a:spcBef>
          <a:spcPct val="0"/>
        </a:spcBef>
        <a:spcAft>
          <a:spcPct val="0"/>
        </a:spcAft>
        <a:defRPr sz="2000" b="1">
          <a:solidFill>
            <a:srgbClr val="2243AA"/>
          </a:solidFill>
          <a:latin typeface="Calibri" pitchFamily="34" charset="0"/>
        </a:defRPr>
      </a:lvl6pPr>
      <a:lvl7pPr marL="914400" algn="l" defTabSz="457200" rtl="0" fontAlgn="base">
        <a:lnSpc>
          <a:spcPct val="80000"/>
        </a:lnSpc>
        <a:spcBef>
          <a:spcPct val="0"/>
        </a:spcBef>
        <a:spcAft>
          <a:spcPct val="0"/>
        </a:spcAft>
        <a:defRPr sz="2000" b="1">
          <a:solidFill>
            <a:srgbClr val="2243AA"/>
          </a:solidFill>
          <a:latin typeface="Calibri" pitchFamily="34" charset="0"/>
        </a:defRPr>
      </a:lvl7pPr>
      <a:lvl8pPr marL="1371600" algn="l" defTabSz="457200" rtl="0" fontAlgn="base">
        <a:lnSpc>
          <a:spcPct val="80000"/>
        </a:lnSpc>
        <a:spcBef>
          <a:spcPct val="0"/>
        </a:spcBef>
        <a:spcAft>
          <a:spcPct val="0"/>
        </a:spcAft>
        <a:defRPr sz="2000" b="1">
          <a:solidFill>
            <a:srgbClr val="2243AA"/>
          </a:solidFill>
          <a:latin typeface="Calibri" pitchFamily="34" charset="0"/>
        </a:defRPr>
      </a:lvl8pPr>
      <a:lvl9pPr marL="1828800" algn="l" defTabSz="457200" rtl="0" fontAlgn="base">
        <a:lnSpc>
          <a:spcPct val="80000"/>
        </a:lnSpc>
        <a:spcBef>
          <a:spcPct val="0"/>
        </a:spcBef>
        <a:spcAft>
          <a:spcPct val="0"/>
        </a:spcAft>
        <a:defRPr sz="2000" b="1">
          <a:solidFill>
            <a:srgbClr val="2243AA"/>
          </a:solidFill>
          <a:latin typeface="Calibri" pitchFamily="34" charset="0"/>
        </a:defRPr>
      </a:lvl9pPr>
    </p:titleStyle>
    <p:bodyStyle>
      <a:lvl1pPr marL="342900" indent="-342900" algn="l" defTabSz="457200" rtl="0" eaLnBrk="0" fontAlgn="base" hangingPunct="0">
        <a:lnSpc>
          <a:spcPct val="100000"/>
        </a:lnSpc>
        <a:spcBef>
          <a:spcPct val="20000"/>
        </a:spcBef>
        <a:spcAft>
          <a:spcPct val="0"/>
        </a:spcAft>
        <a:buClr>
          <a:schemeClr val="tx2"/>
        </a:buClr>
        <a:buFont typeface="Arial" pitchFamily="34" charset="0"/>
        <a:buChar char="•"/>
        <a:defRPr sz="2400" kern="1200">
          <a:solidFill>
            <a:srgbClr val="616265"/>
          </a:solidFill>
          <a:latin typeface="+mn-lt"/>
          <a:ea typeface="Arial" charset="0"/>
          <a:cs typeface="Arial" charset="0"/>
        </a:defRPr>
      </a:lvl1pPr>
      <a:lvl2pPr marL="742950" indent="-285750" algn="l" defTabSz="457200" rtl="0" eaLnBrk="0" fontAlgn="base" hangingPunct="0">
        <a:lnSpc>
          <a:spcPct val="100000"/>
        </a:lnSpc>
        <a:spcBef>
          <a:spcPct val="20000"/>
        </a:spcBef>
        <a:spcAft>
          <a:spcPct val="0"/>
        </a:spcAft>
        <a:buClr>
          <a:schemeClr val="tx2"/>
        </a:buClr>
        <a:buFont typeface="Arial" panose="020B0604020202020204" pitchFamily="34" charset="0"/>
        <a:buChar char="•"/>
        <a:defRPr sz="2000" kern="1200">
          <a:solidFill>
            <a:srgbClr val="616265"/>
          </a:solidFill>
          <a:latin typeface="+mn-lt"/>
          <a:ea typeface="Arial" charset="0"/>
          <a:cs typeface="Arial" charset="0"/>
        </a:defRPr>
      </a:lvl2pPr>
      <a:lvl3pPr marL="1143000" indent="-228600" algn="l" defTabSz="457200" rtl="0" eaLnBrk="0" fontAlgn="base" hangingPunct="0">
        <a:lnSpc>
          <a:spcPct val="100000"/>
        </a:lnSpc>
        <a:spcBef>
          <a:spcPct val="20000"/>
        </a:spcBef>
        <a:spcAft>
          <a:spcPct val="0"/>
        </a:spcAft>
        <a:buClr>
          <a:schemeClr val="tx2"/>
        </a:buClr>
        <a:buFont typeface="Arial" pitchFamily="34" charset="0"/>
        <a:buChar char="•"/>
        <a:defRPr sz="1800" kern="1200">
          <a:solidFill>
            <a:srgbClr val="616265"/>
          </a:solidFill>
          <a:latin typeface="Arial" charset="0"/>
          <a:ea typeface="Arial" charset="0"/>
          <a:cs typeface="Arial" charset="0"/>
        </a:defRPr>
      </a:lvl3pPr>
      <a:lvl4pPr marL="1600200" indent="-228600" algn="l" defTabSz="457200" rtl="0" eaLnBrk="0" fontAlgn="base" hangingPunct="0">
        <a:lnSpc>
          <a:spcPct val="100000"/>
        </a:lnSpc>
        <a:spcBef>
          <a:spcPct val="20000"/>
        </a:spcBef>
        <a:spcAft>
          <a:spcPct val="0"/>
        </a:spcAft>
        <a:buClr>
          <a:schemeClr val="tx2"/>
        </a:buClr>
        <a:buFont typeface="Arial" panose="020B0604020202020204" pitchFamily="34" charset="0"/>
        <a:buChar char="•"/>
        <a:defRPr sz="1600" kern="1200">
          <a:solidFill>
            <a:srgbClr val="616265"/>
          </a:solidFill>
          <a:latin typeface="Arial" charset="0"/>
          <a:ea typeface="Arial" charset="0"/>
          <a:cs typeface="Arial" charset="0"/>
        </a:defRPr>
      </a:lvl4pPr>
      <a:lvl5pPr marL="2057400" indent="-228600" algn="l" defTabSz="457200" rtl="0" eaLnBrk="0" fontAlgn="base" hangingPunct="0">
        <a:lnSpc>
          <a:spcPct val="100000"/>
        </a:lnSpc>
        <a:spcBef>
          <a:spcPct val="20000"/>
        </a:spcBef>
        <a:spcAft>
          <a:spcPct val="0"/>
        </a:spcAft>
        <a:buClr>
          <a:schemeClr val="tx2"/>
        </a:buClr>
        <a:buFont typeface="Arial" panose="020B0604020202020204" pitchFamily="34" charset="0"/>
        <a:buChar char="•"/>
        <a:defRPr sz="1400" kern="1200">
          <a:solidFill>
            <a:srgbClr val="616265"/>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5084" y="323853"/>
            <a:ext cx="112776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kumimoji="0" lang="en-US" sz="2600" b="1" i="0" u="none" strike="noStrike" kern="1200" cap="none" spc="0" normalizeH="0" baseline="0" noProof="0">
                <a:ln>
                  <a:noFill/>
                </a:ln>
                <a:solidFill>
                  <a:srgbClr val="616265"/>
                </a:solidFill>
                <a:effectLst/>
                <a:uLnTx/>
                <a:uFillTx/>
                <a:latin typeface="Arial" panose="020B0604020202020204"/>
                <a:ea typeface="Helvetica" charset="0"/>
                <a:cs typeface="Helvetica" charset="0"/>
              </a:rPr>
              <a:t>Click to add slide title</a:t>
            </a:r>
            <a:endParaRPr lang="en-US"/>
          </a:p>
        </p:txBody>
      </p:sp>
      <p:sp>
        <p:nvSpPr>
          <p:cNvPr id="1027" name="Text Placeholder 2"/>
          <p:cNvSpPr>
            <a:spLocks noGrp="1"/>
          </p:cNvSpPr>
          <p:nvPr>
            <p:ph type="body" idx="1"/>
          </p:nvPr>
        </p:nvSpPr>
        <p:spPr bwMode="auto">
          <a:xfrm>
            <a:off x="455084" y="1463678"/>
            <a:ext cx="112776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040284" y="6233213"/>
            <a:ext cx="2844800" cy="365125"/>
          </a:xfrm>
          <a:prstGeom prst="rect">
            <a:avLst/>
          </a:prstGeom>
        </p:spPr>
        <p:txBody>
          <a:bodyPr vert="horz" lIns="91440" tIns="45720" rIns="91440" bIns="45720" rtlCol="0" anchor="ctr"/>
          <a:lstStyle>
            <a:lvl1pPr algn="r" eaLnBrk="0" hangingPunct="0">
              <a:lnSpc>
                <a:spcPct val="101000"/>
              </a:lnSpc>
              <a:spcBef>
                <a:spcPct val="50000"/>
              </a:spcBef>
              <a:defRPr sz="1200">
                <a:solidFill>
                  <a:srgbClr val="7F7F7F"/>
                </a:solidFill>
                <a:latin typeface="+mn-lt"/>
              </a:defRPr>
            </a:lvl1pPr>
          </a:lstStyle>
          <a:p>
            <a:pPr>
              <a:defRPr/>
            </a:pPr>
            <a:r>
              <a:rPr lang="en-US"/>
              <a:t>          </a:t>
            </a:r>
            <a:fld id="{0DA216C3-D661-4614-8E98-242A362C0AC8}" type="slidenum">
              <a:rPr lang="en-US" smtClean="0"/>
              <a:pPr>
                <a:defRPr/>
              </a:pPr>
              <a:t>‹#›</a:t>
            </a:fld>
            <a:endParaRPr lang="en-US"/>
          </a:p>
        </p:txBody>
      </p:sp>
      <p:sp>
        <p:nvSpPr>
          <p:cNvPr id="3" name="Rectangle 2"/>
          <p:cNvSpPr/>
          <p:nvPr userDrawn="1"/>
        </p:nvSpPr>
        <p:spPr>
          <a:xfrm flipV="1">
            <a:off x="0" y="6774181"/>
            <a:ext cx="12192000" cy="167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2"/>
              </a:solidFill>
            </a:endParaRPr>
          </a:p>
        </p:txBody>
      </p:sp>
      <p:sp>
        <p:nvSpPr>
          <p:cNvPr id="8" name="Rectangle 7"/>
          <p:cNvSpPr/>
          <p:nvPr userDrawn="1"/>
        </p:nvSpPr>
        <p:spPr>
          <a:xfrm flipV="1">
            <a:off x="0" y="-15238"/>
            <a:ext cx="12192000" cy="1676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p:cNvPicPr>
            <a:picLocks/>
          </p:cNvPicPr>
          <p:nvPr userDrawn="1"/>
        </p:nvPicPr>
        <p:blipFill>
          <a:blip r:embed="rId15" cstate="email">
            <a:extLst>
              <a:ext uri="{28A0092B-C50C-407E-A947-70E740481C1C}">
                <a14:useLocalDpi xmlns:a14="http://schemas.microsoft.com/office/drawing/2010/main"/>
              </a:ext>
            </a:extLst>
          </a:blip>
          <a:stretch>
            <a:fillRect/>
          </a:stretch>
        </p:blipFill>
        <p:spPr>
          <a:xfrm>
            <a:off x="473557" y="6160750"/>
            <a:ext cx="2587752" cy="400022"/>
          </a:xfrm>
          <a:prstGeom prst="rect">
            <a:avLst/>
          </a:prstGeom>
        </p:spPr>
      </p:pic>
      <p:sp>
        <p:nvSpPr>
          <p:cNvPr id="2" name="Rectangle 1">
            <a:extLst>
              <a:ext uri="{FF2B5EF4-FFF2-40B4-BE49-F238E27FC236}">
                <a16:creationId xmlns:a16="http://schemas.microsoft.com/office/drawing/2014/main" id="{F6EDAB8B-25E0-9145-BAB2-C746BFC6DA76}"/>
              </a:ext>
            </a:extLst>
          </p:cNvPr>
          <p:cNvSpPr/>
          <p:nvPr userDrawn="1"/>
        </p:nvSpPr>
        <p:spPr>
          <a:xfrm>
            <a:off x="473556" y="6160749"/>
            <a:ext cx="2826327" cy="4375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424614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Lst>
  <p:hf hdr="0" ftr="0" dt="0"/>
  <p:txStyles>
    <p:titleStyle>
      <a:lvl1pPr algn="l" defTabSz="457200" rtl="0" eaLnBrk="0" fontAlgn="base" hangingPunct="0">
        <a:lnSpc>
          <a:spcPct val="80000"/>
        </a:lnSpc>
        <a:spcBef>
          <a:spcPct val="0"/>
        </a:spcBef>
        <a:spcAft>
          <a:spcPct val="0"/>
        </a:spcAft>
        <a:defRPr lang="en-US" sz="3200" b="1" kern="1200" noProof="0" dirty="0" smtClean="0">
          <a:solidFill>
            <a:schemeClr val="tx2"/>
          </a:solidFill>
          <a:latin typeface="IBM Plex Sans" panose="020B0503050203000203" pitchFamily="34" charset="0"/>
          <a:ea typeface="+mj-ea"/>
          <a:cs typeface="+mj-cs"/>
        </a:defRPr>
      </a:lvl1pPr>
      <a:lvl2pPr algn="l" defTabSz="457200" rtl="0" eaLnBrk="0" fontAlgn="base" hangingPunct="0">
        <a:lnSpc>
          <a:spcPct val="80000"/>
        </a:lnSpc>
        <a:spcBef>
          <a:spcPct val="0"/>
        </a:spcBef>
        <a:spcAft>
          <a:spcPct val="0"/>
        </a:spcAft>
        <a:defRPr sz="2000" b="1">
          <a:solidFill>
            <a:srgbClr val="2243AA"/>
          </a:solidFill>
          <a:latin typeface="Calibri" pitchFamily="34" charset="0"/>
        </a:defRPr>
      </a:lvl2pPr>
      <a:lvl3pPr algn="l" defTabSz="457200" rtl="0" eaLnBrk="0" fontAlgn="base" hangingPunct="0">
        <a:lnSpc>
          <a:spcPct val="80000"/>
        </a:lnSpc>
        <a:spcBef>
          <a:spcPct val="0"/>
        </a:spcBef>
        <a:spcAft>
          <a:spcPct val="0"/>
        </a:spcAft>
        <a:defRPr sz="2000" b="1">
          <a:solidFill>
            <a:srgbClr val="2243AA"/>
          </a:solidFill>
          <a:latin typeface="Calibri" pitchFamily="34" charset="0"/>
        </a:defRPr>
      </a:lvl3pPr>
      <a:lvl4pPr algn="l" defTabSz="457200" rtl="0" eaLnBrk="0" fontAlgn="base" hangingPunct="0">
        <a:lnSpc>
          <a:spcPct val="80000"/>
        </a:lnSpc>
        <a:spcBef>
          <a:spcPct val="0"/>
        </a:spcBef>
        <a:spcAft>
          <a:spcPct val="0"/>
        </a:spcAft>
        <a:defRPr sz="2000" b="1">
          <a:solidFill>
            <a:srgbClr val="2243AA"/>
          </a:solidFill>
          <a:latin typeface="Calibri" pitchFamily="34" charset="0"/>
        </a:defRPr>
      </a:lvl4pPr>
      <a:lvl5pPr algn="l" defTabSz="457200" rtl="0" eaLnBrk="0" fontAlgn="base" hangingPunct="0">
        <a:lnSpc>
          <a:spcPct val="80000"/>
        </a:lnSpc>
        <a:spcBef>
          <a:spcPct val="0"/>
        </a:spcBef>
        <a:spcAft>
          <a:spcPct val="0"/>
        </a:spcAft>
        <a:defRPr sz="2000" b="1">
          <a:solidFill>
            <a:srgbClr val="2243AA"/>
          </a:solidFill>
          <a:latin typeface="Calibri" pitchFamily="34" charset="0"/>
        </a:defRPr>
      </a:lvl5pPr>
      <a:lvl6pPr marL="457200" algn="l" defTabSz="457200" rtl="0" fontAlgn="base">
        <a:lnSpc>
          <a:spcPct val="80000"/>
        </a:lnSpc>
        <a:spcBef>
          <a:spcPct val="0"/>
        </a:spcBef>
        <a:spcAft>
          <a:spcPct val="0"/>
        </a:spcAft>
        <a:defRPr sz="2000" b="1">
          <a:solidFill>
            <a:srgbClr val="2243AA"/>
          </a:solidFill>
          <a:latin typeface="Calibri" pitchFamily="34" charset="0"/>
        </a:defRPr>
      </a:lvl6pPr>
      <a:lvl7pPr marL="914400" algn="l" defTabSz="457200" rtl="0" fontAlgn="base">
        <a:lnSpc>
          <a:spcPct val="80000"/>
        </a:lnSpc>
        <a:spcBef>
          <a:spcPct val="0"/>
        </a:spcBef>
        <a:spcAft>
          <a:spcPct val="0"/>
        </a:spcAft>
        <a:defRPr sz="2000" b="1">
          <a:solidFill>
            <a:srgbClr val="2243AA"/>
          </a:solidFill>
          <a:latin typeface="Calibri" pitchFamily="34" charset="0"/>
        </a:defRPr>
      </a:lvl7pPr>
      <a:lvl8pPr marL="1371600" algn="l" defTabSz="457200" rtl="0" fontAlgn="base">
        <a:lnSpc>
          <a:spcPct val="80000"/>
        </a:lnSpc>
        <a:spcBef>
          <a:spcPct val="0"/>
        </a:spcBef>
        <a:spcAft>
          <a:spcPct val="0"/>
        </a:spcAft>
        <a:defRPr sz="2000" b="1">
          <a:solidFill>
            <a:srgbClr val="2243AA"/>
          </a:solidFill>
          <a:latin typeface="Calibri" pitchFamily="34" charset="0"/>
        </a:defRPr>
      </a:lvl8pPr>
      <a:lvl9pPr marL="1828800" algn="l" defTabSz="457200" rtl="0" fontAlgn="base">
        <a:lnSpc>
          <a:spcPct val="80000"/>
        </a:lnSpc>
        <a:spcBef>
          <a:spcPct val="0"/>
        </a:spcBef>
        <a:spcAft>
          <a:spcPct val="0"/>
        </a:spcAft>
        <a:defRPr sz="2000" b="1">
          <a:solidFill>
            <a:srgbClr val="2243AA"/>
          </a:solidFill>
          <a:latin typeface="Calibri" pitchFamily="34" charset="0"/>
        </a:defRPr>
      </a:lvl9pPr>
    </p:titleStyle>
    <p:bodyStyle>
      <a:lvl1pPr marL="342900" indent="-342900" algn="l" defTabSz="457200" rtl="0" eaLnBrk="0" fontAlgn="base" hangingPunct="0">
        <a:lnSpc>
          <a:spcPct val="100000"/>
        </a:lnSpc>
        <a:spcBef>
          <a:spcPct val="20000"/>
        </a:spcBef>
        <a:spcAft>
          <a:spcPct val="0"/>
        </a:spcAft>
        <a:buClr>
          <a:schemeClr val="tx2"/>
        </a:buClr>
        <a:buFont typeface="Arial" pitchFamily="34" charset="0"/>
        <a:buChar char="•"/>
        <a:defRPr sz="2400" kern="1200">
          <a:solidFill>
            <a:srgbClr val="616265"/>
          </a:solidFill>
          <a:latin typeface="IBM Plex Sans" panose="020B0503050203000203" pitchFamily="34" charset="0"/>
          <a:ea typeface="IBM Plex Sans" panose="020B0503050203000203" pitchFamily="34" charset="0"/>
          <a:cs typeface="Arial" charset="0"/>
        </a:defRPr>
      </a:lvl1pPr>
      <a:lvl2pPr marL="742950" indent="-285750" algn="l" defTabSz="457200" rtl="0" eaLnBrk="0" fontAlgn="base" hangingPunct="0">
        <a:lnSpc>
          <a:spcPct val="100000"/>
        </a:lnSpc>
        <a:spcBef>
          <a:spcPct val="20000"/>
        </a:spcBef>
        <a:spcAft>
          <a:spcPct val="0"/>
        </a:spcAft>
        <a:buClr>
          <a:schemeClr val="tx2"/>
        </a:buClr>
        <a:buFont typeface="Arial" panose="020B0604020202020204" pitchFamily="34" charset="0"/>
        <a:buChar char="•"/>
        <a:defRPr sz="2000" kern="1200">
          <a:solidFill>
            <a:srgbClr val="616265"/>
          </a:solidFill>
          <a:latin typeface="IBM Plex Sans" panose="020B0503050203000203" pitchFamily="34" charset="0"/>
          <a:ea typeface="IBM Plex Sans" panose="020B0503050203000203" pitchFamily="34" charset="0"/>
          <a:cs typeface="Arial" charset="0"/>
        </a:defRPr>
      </a:lvl2pPr>
      <a:lvl3pPr marL="1143000" indent="-228600" algn="l" defTabSz="457200" rtl="0" eaLnBrk="0" fontAlgn="base" hangingPunct="0">
        <a:lnSpc>
          <a:spcPct val="100000"/>
        </a:lnSpc>
        <a:spcBef>
          <a:spcPct val="20000"/>
        </a:spcBef>
        <a:spcAft>
          <a:spcPct val="0"/>
        </a:spcAft>
        <a:buClr>
          <a:schemeClr val="tx2"/>
        </a:buClr>
        <a:buFont typeface="Arial" pitchFamily="34" charset="0"/>
        <a:buChar char="•"/>
        <a:defRPr sz="1800" kern="1200">
          <a:solidFill>
            <a:srgbClr val="616265"/>
          </a:solidFill>
          <a:latin typeface="IBM Plex Sans" panose="020B0503050203000203" pitchFamily="34" charset="0"/>
          <a:ea typeface="IBM Plex Sans" panose="020B0503050203000203" pitchFamily="34" charset="0"/>
          <a:cs typeface="Arial" charset="0"/>
        </a:defRPr>
      </a:lvl3pPr>
      <a:lvl4pPr marL="1600200" indent="-228600" algn="l" defTabSz="457200" rtl="0" eaLnBrk="0" fontAlgn="base" hangingPunct="0">
        <a:lnSpc>
          <a:spcPct val="100000"/>
        </a:lnSpc>
        <a:spcBef>
          <a:spcPct val="20000"/>
        </a:spcBef>
        <a:spcAft>
          <a:spcPct val="0"/>
        </a:spcAft>
        <a:buClr>
          <a:schemeClr val="tx2"/>
        </a:buClr>
        <a:buFont typeface="Arial" panose="020B0604020202020204" pitchFamily="34" charset="0"/>
        <a:buChar char="•"/>
        <a:defRPr sz="1600" kern="1200">
          <a:solidFill>
            <a:srgbClr val="616265"/>
          </a:solidFill>
          <a:latin typeface="IBM Plex Sans" panose="020B0503050203000203" pitchFamily="34" charset="0"/>
          <a:ea typeface="IBM Plex Sans" panose="020B0503050203000203" pitchFamily="34" charset="0"/>
          <a:cs typeface="Arial" charset="0"/>
        </a:defRPr>
      </a:lvl4pPr>
      <a:lvl5pPr marL="2057400" indent="-228600" algn="l" defTabSz="457200" rtl="0" eaLnBrk="0" fontAlgn="base" hangingPunct="0">
        <a:lnSpc>
          <a:spcPct val="100000"/>
        </a:lnSpc>
        <a:spcBef>
          <a:spcPct val="20000"/>
        </a:spcBef>
        <a:spcAft>
          <a:spcPct val="0"/>
        </a:spcAft>
        <a:buClr>
          <a:schemeClr val="tx2"/>
        </a:buClr>
        <a:buFont typeface="Arial" panose="020B0604020202020204" pitchFamily="34" charset="0"/>
        <a:buChar char="•"/>
        <a:defRPr sz="1400" kern="1200">
          <a:solidFill>
            <a:srgbClr val="616265"/>
          </a:solidFill>
          <a:latin typeface="IBM Plex Sans" panose="020B0503050203000203" pitchFamily="34" charset="0"/>
          <a:ea typeface="IBM Plex Sans" panose="020B0503050203000203" pitchFamily="34"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5084" y="323853"/>
            <a:ext cx="112776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kumimoji="0" lang="en-US" sz="2600" b="1" i="0" u="none" strike="noStrike" kern="1200" cap="none" spc="0" normalizeH="0" baseline="0" noProof="0">
                <a:ln>
                  <a:noFill/>
                </a:ln>
                <a:solidFill>
                  <a:srgbClr val="616265"/>
                </a:solidFill>
                <a:effectLst/>
                <a:uLnTx/>
                <a:uFillTx/>
                <a:latin typeface="Arial" panose="020B0604020202020204"/>
                <a:ea typeface="Helvetica" charset="0"/>
                <a:cs typeface="Helvetica" charset="0"/>
              </a:rPr>
              <a:t>Click to add slide title</a:t>
            </a:r>
            <a:endParaRPr lang="en-US"/>
          </a:p>
        </p:txBody>
      </p:sp>
      <p:sp>
        <p:nvSpPr>
          <p:cNvPr id="1027" name="Text Placeholder 2"/>
          <p:cNvSpPr>
            <a:spLocks noGrp="1"/>
          </p:cNvSpPr>
          <p:nvPr>
            <p:ph type="body" idx="1"/>
          </p:nvPr>
        </p:nvSpPr>
        <p:spPr bwMode="auto">
          <a:xfrm>
            <a:off x="455084" y="1463678"/>
            <a:ext cx="112776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040284" y="6233213"/>
            <a:ext cx="2844800" cy="365125"/>
          </a:xfrm>
          <a:prstGeom prst="rect">
            <a:avLst/>
          </a:prstGeom>
        </p:spPr>
        <p:txBody>
          <a:bodyPr vert="horz" lIns="91440" tIns="45720" rIns="91440" bIns="45720" rtlCol="0" anchor="ctr"/>
          <a:lstStyle>
            <a:lvl1pPr algn="r" eaLnBrk="0" hangingPunct="0">
              <a:lnSpc>
                <a:spcPct val="101000"/>
              </a:lnSpc>
              <a:spcBef>
                <a:spcPct val="50000"/>
              </a:spcBef>
              <a:defRPr sz="1200">
                <a:solidFill>
                  <a:srgbClr val="7F7F7F"/>
                </a:solidFill>
                <a:latin typeface="+mn-lt"/>
              </a:defRPr>
            </a:lvl1pPr>
          </a:lstStyle>
          <a:p>
            <a:pPr>
              <a:defRPr/>
            </a:pPr>
            <a:r>
              <a:rPr lang="en-US"/>
              <a:t>          </a:t>
            </a:r>
            <a:fld id="{0DA216C3-D661-4614-8E98-242A362C0AC8}" type="slidenum">
              <a:rPr lang="en-US" smtClean="0"/>
              <a:pPr>
                <a:defRPr/>
              </a:pPr>
              <a:t>‹#›</a:t>
            </a:fld>
            <a:endParaRPr lang="en-US"/>
          </a:p>
        </p:txBody>
      </p:sp>
      <p:sp>
        <p:nvSpPr>
          <p:cNvPr id="8" name="Rectangle 7"/>
          <p:cNvSpPr/>
          <p:nvPr userDrawn="1"/>
        </p:nvSpPr>
        <p:spPr>
          <a:xfrm flipV="1">
            <a:off x="0" y="-15238"/>
            <a:ext cx="12192000" cy="1676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330242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Lst>
  <p:hf hdr="0" ftr="0" dt="0"/>
  <p:txStyles>
    <p:titleStyle>
      <a:lvl1pPr algn="l" defTabSz="457200" rtl="0" eaLnBrk="0" fontAlgn="base" hangingPunct="0">
        <a:lnSpc>
          <a:spcPct val="80000"/>
        </a:lnSpc>
        <a:spcBef>
          <a:spcPct val="0"/>
        </a:spcBef>
        <a:spcAft>
          <a:spcPct val="0"/>
        </a:spcAft>
        <a:defRPr lang="en-US" sz="3200" b="1" kern="1200" noProof="0" dirty="0" smtClean="0">
          <a:solidFill>
            <a:schemeClr val="tx2"/>
          </a:solidFill>
          <a:latin typeface="+mj-lt"/>
          <a:ea typeface="+mj-ea"/>
          <a:cs typeface="+mj-cs"/>
        </a:defRPr>
      </a:lvl1pPr>
      <a:lvl2pPr algn="l" defTabSz="457200" rtl="0" eaLnBrk="0" fontAlgn="base" hangingPunct="0">
        <a:lnSpc>
          <a:spcPct val="80000"/>
        </a:lnSpc>
        <a:spcBef>
          <a:spcPct val="0"/>
        </a:spcBef>
        <a:spcAft>
          <a:spcPct val="0"/>
        </a:spcAft>
        <a:defRPr sz="2000" b="1">
          <a:solidFill>
            <a:srgbClr val="2243AA"/>
          </a:solidFill>
          <a:latin typeface="Calibri" pitchFamily="34" charset="0"/>
        </a:defRPr>
      </a:lvl2pPr>
      <a:lvl3pPr algn="l" defTabSz="457200" rtl="0" eaLnBrk="0" fontAlgn="base" hangingPunct="0">
        <a:lnSpc>
          <a:spcPct val="80000"/>
        </a:lnSpc>
        <a:spcBef>
          <a:spcPct val="0"/>
        </a:spcBef>
        <a:spcAft>
          <a:spcPct val="0"/>
        </a:spcAft>
        <a:defRPr sz="2000" b="1">
          <a:solidFill>
            <a:srgbClr val="2243AA"/>
          </a:solidFill>
          <a:latin typeface="Calibri" pitchFamily="34" charset="0"/>
        </a:defRPr>
      </a:lvl3pPr>
      <a:lvl4pPr algn="l" defTabSz="457200" rtl="0" eaLnBrk="0" fontAlgn="base" hangingPunct="0">
        <a:lnSpc>
          <a:spcPct val="80000"/>
        </a:lnSpc>
        <a:spcBef>
          <a:spcPct val="0"/>
        </a:spcBef>
        <a:spcAft>
          <a:spcPct val="0"/>
        </a:spcAft>
        <a:defRPr sz="2000" b="1">
          <a:solidFill>
            <a:srgbClr val="2243AA"/>
          </a:solidFill>
          <a:latin typeface="Calibri" pitchFamily="34" charset="0"/>
        </a:defRPr>
      </a:lvl4pPr>
      <a:lvl5pPr algn="l" defTabSz="457200" rtl="0" eaLnBrk="0" fontAlgn="base" hangingPunct="0">
        <a:lnSpc>
          <a:spcPct val="80000"/>
        </a:lnSpc>
        <a:spcBef>
          <a:spcPct val="0"/>
        </a:spcBef>
        <a:spcAft>
          <a:spcPct val="0"/>
        </a:spcAft>
        <a:defRPr sz="2000" b="1">
          <a:solidFill>
            <a:srgbClr val="2243AA"/>
          </a:solidFill>
          <a:latin typeface="Calibri" pitchFamily="34" charset="0"/>
        </a:defRPr>
      </a:lvl5pPr>
      <a:lvl6pPr marL="457200" algn="l" defTabSz="457200" rtl="0" fontAlgn="base">
        <a:lnSpc>
          <a:spcPct val="80000"/>
        </a:lnSpc>
        <a:spcBef>
          <a:spcPct val="0"/>
        </a:spcBef>
        <a:spcAft>
          <a:spcPct val="0"/>
        </a:spcAft>
        <a:defRPr sz="2000" b="1">
          <a:solidFill>
            <a:srgbClr val="2243AA"/>
          </a:solidFill>
          <a:latin typeface="Calibri" pitchFamily="34" charset="0"/>
        </a:defRPr>
      </a:lvl6pPr>
      <a:lvl7pPr marL="914400" algn="l" defTabSz="457200" rtl="0" fontAlgn="base">
        <a:lnSpc>
          <a:spcPct val="80000"/>
        </a:lnSpc>
        <a:spcBef>
          <a:spcPct val="0"/>
        </a:spcBef>
        <a:spcAft>
          <a:spcPct val="0"/>
        </a:spcAft>
        <a:defRPr sz="2000" b="1">
          <a:solidFill>
            <a:srgbClr val="2243AA"/>
          </a:solidFill>
          <a:latin typeface="Calibri" pitchFamily="34" charset="0"/>
        </a:defRPr>
      </a:lvl7pPr>
      <a:lvl8pPr marL="1371600" algn="l" defTabSz="457200" rtl="0" fontAlgn="base">
        <a:lnSpc>
          <a:spcPct val="80000"/>
        </a:lnSpc>
        <a:spcBef>
          <a:spcPct val="0"/>
        </a:spcBef>
        <a:spcAft>
          <a:spcPct val="0"/>
        </a:spcAft>
        <a:defRPr sz="2000" b="1">
          <a:solidFill>
            <a:srgbClr val="2243AA"/>
          </a:solidFill>
          <a:latin typeface="Calibri" pitchFamily="34" charset="0"/>
        </a:defRPr>
      </a:lvl8pPr>
      <a:lvl9pPr marL="1828800" algn="l" defTabSz="457200" rtl="0" fontAlgn="base">
        <a:lnSpc>
          <a:spcPct val="80000"/>
        </a:lnSpc>
        <a:spcBef>
          <a:spcPct val="0"/>
        </a:spcBef>
        <a:spcAft>
          <a:spcPct val="0"/>
        </a:spcAft>
        <a:defRPr sz="2000" b="1">
          <a:solidFill>
            <a:srgbClr val="2243AA"/>
          </a:solidFill>
          <a:latin typeface="Calibri" pitchFamily="34" charset="0"/>
        </a:defRPr>
      </a:lvl9pPr>
    </p:titleStyle>
    <p:bodyStyle>
      <a:lvl1pPr marL="342900" indent="-342900" algn="l" defTabSz="457200" rtl="0" eaLnBrk="0" fontAlgn="base" hangingPunct="0">
        <a:lnSpc>
          <a:spcPct val="100000"/>
        </a:lnSpc>
        <a:spcBef>
          <a:spcPct val="20000"/>
        </a:spcBef>
        <a:spcAft>
          <a:spcPct val="0"/>
        </a:spcAft>
        <a:buClr>
          <a:schemeClr val="tx2"/>
        </a:buClr>
        <a:buFont typeface="Arial" pitchFamily="34" charset="0"/>
        <a:buChar char="•"/>
        <a:defRPr sz="2400" kern="1200">
          <a:solidFill>
            <a:srgbClr val="616265"/>
          </a:solidFill>
          <a:latin typeface="+mn-lt"/>
          <a:ea typeface="Arial" charset="0"/>
          <a:cs typeface="Arial" charset="0"/>
        </a:defRPr>
      </a:lvl1pPr>
      <a:lvl2pPr marL="742950" indent="-285750" algn="l" defTabSz="457200" rtl="0" eaLnBrk="0" fontAlgn="base" hangingPunct="0">
        <a:lnSpc>
          <a:spcPct val="100000"/>
        </a:lnSpc>
        <a:spcBef>
          <a:spcPct val="20000"/>
        </a:spcBef>
        <a:spcAft>
          <a:spcPct val="0"/>
        </a:spcAft>
        <a:buClr>
          <a:schemeClr val="tx2"/>
        </a:buClr>
        <a:buFont typeface="Arial" panose="020B0604020202020204" pitchFamily="34" charset="0"/>
        <a:buChar char="•"/>
        <a:defRPr sz="2000" kern="1200">
          <a:solidFill>
            <a:srgbClr val="616265"/>
          </a:solidFill>
          <a:latin typeface="+mn-lt"/>
          <a:ea typeface="Arial" charset="0"/>
          <a:cs typeface="Arial" charset="0"/>
        </a:defRPr>
      </a:lvl2pPr>
      <a:lvl3pPr marL="1143000" indent="-228600" algn="l" defTabSz="457200" rtl="0" eaLnBrk="0" fontAlgn="base" hangingPunct="0">
        <a:lnSpc>
          <a:spcPct val="100000"/>
        </a:lnSpc>
        <a:spcBef>
          <a:spcPct val="20000"/>
        </a:spcBef>
        <a:spcAft>
          <a:spcPct val="0"/>
        </a:spcAft>
        <a:buClr>
          <a:schemeClr val="tx2"/>
        </a:buClr>
        <a:buFont typeface="Arial" pitchFamily="34" charset="0"/>
        <a:buChar char="•"/>
        <a:defRPr sz="1800" kern="1200">
          <a:solidFill>
            <a:srgbClr val="616265"/>
          </a:solidFill>
          <a:latin typeface="Arial" charset="0"/>
          <a:ea typeface="Arial" charset="0"/>
          <a:cs typeface="Arial" charset="0"/>
        </a:defRPr>
      </a:lvl3pPr>
      <a:lvl4pPr marL="1600200" indent="-228600" algn="l" defTabSz="457200" rtl="0" eaLnBrk="0" fontAlgn="base" hangingPunct="0">
        <a:lnSpc>
          <a:spcPct val="100000"/>
        </a:lnSpc>
        <a:spcBef>
          <a:spcPct val="20000"/>
        </a:spcBef>
        <a:spcAft>
          <a:spcPct val="0"/>
        </a:spcAft>
        <a:buClr>
          <a:schemeClr val="tx2"/>
        </a:buClr>
        <a:buFont typeface="Arial" panose="020B0604020202020204" pitchFamily="34" charset="0"/>
        <a:buChar char="•"/>
        <a:defRPr sz="1600" kern="1200">
          <a:solidFill>
            <a:srgbClr val="616265"/>
          </a:solidFill>
          <a:latin typeface="Arial" charset="0"/>
          <a:ea typeface="Arial" charset="0"/>
          <a:cs typeface="Arial" charset="0"/>
        </a:defRPr>
      </a:lvl4pPr>
      <a:lvl5pPr marL="2057400" indent="-228600" algn="l" defTabSz="457200" rtl="0" eaLnBrk="0" fontAlgn="base" hangingPunct="0">
        <a:lnSpc>
          <a:spcPct val="100000"/>
        </a:lnSpc>
        <a:spcBef>
          <a:spcPct val="20000"/>
        </a:spcBef>
        <a:spcAft>
          <a:spcPct val="0"/>
        </a:spcAft>
        <a:buClr>
          <a:schemeClr val="tx2"/>
        </a:buClr>
        <a:buFont typeface="Arial" panose="020B0604020202020204" pitchFamily="34" charset="0"/>
        <a:buChar char="•"/>
        <a:defRPr sz="1400" kern="1200">
          <a:solidFill>
            <a:srgbClr val="616265"/>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5084" y="323853"/>
            <a:ext cx="11277600"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kumimoji="0" lang="en-US" sz="2600" b="1" i="0" u="none" strike="noStrike" kern="1200" cap="none" spc="0" normalizeH="0" baseline="0" noProof="0">
                <a:ln>
                  <a:noFill/>
                </a:ln>
                <a:solidFill>
                  <a:srgbClr val="616265"/>
                </a:solidFill>
                <a:effectLst/>
                <a:uLnTx/>
                <a:uFillTx/>
                <a:latin typeface="Arial" panose="020B0604020202020204"/>
                <a:ea typeface="Helvetica" charset="0"/>
                <a:cs typeface="Helvetica" charset="0"/>
              </a:rPr>
              <a:t>Click to add slide title</a:t>
            </a:r>
            <a:endParaRPr lang="en-US"/>
          </a:p>
        </p:txBody>
      </p:sp>
      <p:sp>
        <p:nvSpPr>
          <p:cNvPr id="1027" name="Text Placeholder 2"/>
          <p:cNvSpPr>
            <a:spLocks noGrp="1"/>
          </p:cNvSpPr>
          <p:nvPr>
            <p:ph type="body" idx="1"/>
          </p:nvPr>
        </p:nvSpPr>
        <p:spPr bwMode="auto">
          <a:xfrm>
            <a:off x="455084" y="1463678"/>
            <a:ext cx="112776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040284" y="6233213"/>
            <a:ext cx="2844800" cy="365125"/>
          </a:xfrm>
          <a:prstGeom prst="rect">
            <a:avLst/>
          </a:prstGeom>
        </p:spPr>
        <p:txBody>
          <a:bodyPr vert="horz" lIns="91440" tIns="45720" rIns="91440" bIns="45720" rtlCol="0" anchor="ctr"/>
          <a:lstStyle>
            <a:lvl1pPr algn="r" eaLnBrk="0" hangingPunct="0">
              <a:lnSpc>
                <a:spcPct val="101000"/>
              </a:lnSpc>
              <a:spcBef>
                <a:spcPct val="50000"/>
              </a:spcBef>
              <a:defRPr sz="1200">
                <a:solidFill>
                  <a:srgbClr val="7F7F7F"/>
                </a:solidFill>
                <a:latin typeface="+mn-lt"/>
              </a:defRPr>
            </a:lvl1pPr>
          </a:lstStyle>
          <a:p>
            <a:pPr>
              <a:defRPr/>
            </a:pPr>
            <a:r>
              <a:rPr lang="en-US"/>
              <a:t>          </a:t>
            </a:r>
            <a:fld id="{0DA216C3-D661-4614-8E98-242A362C0AC8}" type="slidenum">
              <a:rPr lang="en-US" smtClean="0"/>
              <a:pPr>
                <a:defRPr/>
              </a:pPr>
              <a:t>‹#›</a:t>
            </a:fld>
            <a:endParaRPr lang="en-US"/>
          </a:p>
        </p:txBody>
      </p:sp>
      <p:sp>
        <p:nvSpPr>
          <p:cNvPr id="3" name="Rectangle 2"/>
          <p:cNvSpPr/>
          <p:nvPr userDrawn="1"/>
        </p:nvSpPr>
        <p:spPr>
          <a:xfrm flipV="1">
            <a:off x="0" y="6774181"/>
            <a:ext cx="12192000" cy="16763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2"/>
              </a:solidFill>
            </a:endParaRPr>
          </a:p>
        </p:txBody>
      </p:sp>
      <p:sp>
        <p:nvSpPr>
          <p:cNvPr id="8" name="Rectangle 7"/>
          <p:cNvSpPr/>
          <p:nvPr userDrawn="1"/>
        </p:nvSpPr>
        <p:spPr>
          <a:xfrm flipV="1">
            <a:off x="0" y="-15238"/>
            <a:ext cx="12192000" cy="1676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53195100"/>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Lst>
  <p:hf hdr="0" ftr="0" dt="0"/>
  <p:txStyles>
    <p:titleStyle>
      <a:lvl1pPr algn="l" defTabSz="457200" rtl="0" eaLnBrk="1" fontAlgn="base" hangingPunct="1">
        <a:lnSpc>
          <a:spcPct val="80000"/>
        </a:lnSpc>
        <a:spcBef>
          <a:spcPct val="0"/>
        </a:spcBef>
        <a:spcAft>
          <a:spcPct val="0"/>
        </a:spcAft>
        <a:defRPr lang="en-US" sz="3200" b="1" kern="1200" noProof="0" dirty="0" smtClean="0">
          <a:solidFill>
            <a:schemeClr val="tx2"/>
          </a:solidFill>
          <a:latin typeface="+mj-lt"/>
          <a:ea typeface="+mj-ea"/>
          <a:cs typeface="+mj-cs"/>
        </a:defRPr>
      </a:lvl1pPr>
      <a:lvl2pPr algn="l" defTabSz="457200" rtl="0" eaLnBrk="1" fontAlgn="base" hangingPunct="1">
        <a:lnSpc>
          <a:spcPct val="80000"/>
        </a:lnSpc>
        <a:spcBef>
          <a:spcPct val="0"/>
        </a:spcBef>
        <a:spcAft>
          <a:spcPct val="0"/>
        </a:spcAft>
        <a:defRPr sz="2000" b="1">
          <a:solidFill>
            <a:srgbClr val="2243AA"/>
          </a:solidFill>
          <a:latin typeface="Calibri" pitchFamily="34" charset="0"/>
        </a:defRPr>
      </a:lvl2pPr>
      <a:lvl3pPr algn="l" defTabSz="457200" rtl="0" eaLnBrk="1" fontAlgn="base" hangingPunct="1">
        <a:lnSpc>
          <a:spcPct val="80000"/>
        </a:lnSpc>
        <a:spcBef>
          <a:spcPct val="0"/>
        </a:spcBef>
        <a:spcAft>
          <a:spcPct val="0"/>
        </a:spcAft>
        <a:defRPr sz="2000" b="1">
          <a:solidFill>
            <a:srgbClr val="2243AA"/>
          </a:solidFill>
          <a:latin typeface="Calibri" pitchFamily="34" charset="0"/>
        </a:defRPr>
      </a:lvl3pPr>
      <a:lvl4pPr algn="l" defTabSz="457200" rtl="0" eaLnBrk="1" fontAlgn="base" hangingPunct="1">
        <a:lnSpc>
          <a:spcPct val="80000"/>
        </a:lnSpc>
        <a:spcBef>
          <a:spcPct val="0"/>
        </a:spcBef>
        <a:spcAft>
          <a:spcPct val="0"/>
        </a:spcAft>
        <a:defRPr sz="2000" b="1">
          <a:solidFill>
            <a:srgbClr val="2243AA"/>
          </a:solidFill>
          <a:latin typeface="Calibri" pitchFamily="34" charset="0"/>
        </a:defRPr>
      </a:lvl4pPr>
      <a:lvl5pPr algn="l" defTabSz="457200" rtl="0" eaLnBrk="1" fontAlgn="base" hangingPunct="1">
        <a:lnSpc>
          <a:spcPct val="80000"/>
        </a:lnSpc>
        <a:spcBef>
          <a:spcPct val="0"/>
        </a:spcBef>
        <a:spcAft>
          <a:spcPct val="0"/>
        </a:spcAft>
        <a:defRPr sz="2000" b="1">
          <a:solidFill>
            <a:srgbClr val="2243AA"/>
          </a:solidFill>
          <a:latin typeface="Calibri" pitchFamily="34" charset="0"/>
        </a:defRPr>
      </a:lvl5pPr>
      <a:lvl6pPr marL="457200" algn="l" defTabSz="457200" rtl="0" eaLnBrk="1" fontAlgn="base" hangingPunct="1">
        <a:lnSpc>
          <a:spcPct val="80000"/>
        </a:lnSpc>
        <a:spcBef>
          <a:spcPct val="0"/>
        </a:spcBef>
        <a:spcAft>
          <a:spcPct val="0"/>
        </a:spcAft>
        <a:defRPr sz="2000" b="1">
          <a:solidFill>
            <a:srgbClr val="2243AA"/>
          </a:solidFill>
          <a:latin typeface="Calibri" pitchFamily="34" charset="0"/>
        </a:defRPr>
      </a:lvl6pPr>
      <a:lvl7pPr marL="914400" algn="l" defTabSz="457200" rtl="0" eaLnBrk="1" fontAlgn="base" hangingPunct="1">
        <a:lnSpc>
          <a:spcPct val="80000"/>
        </a:lnSpc>
        <a:spcBef>
          <a:spcPct val="0"/>
        </a:spcBef>
        <a:spcAft>
          <a:spcPct val="0"/>
        </a:spcAft>
        <a:defRPr sz="2000" b="1">
          <a:solidFill>
            <a:srgbClr val="2243AA"/>
          </a:solidFill>
          <a:latin typeface="Calibri" pitchFamily="34" charset="0"/>
        </a:defRPr>
      </a:lvl7pPr>
      <a:lvl8pPr marL="1371600" algn="l" defTabSz="457200" rtl="0" eaLnBrk="1" fontAlgn="base" hangingPunct="1">
        <a:lnSpc>
          <a:spcPct val="80000"/>
        </a:lnSpc>
        <a:spcBef>
          <a:spcPct val="0"/>
        </a:spcBef>
        <a:spcAft>
          <a:spcPct val="0"/>
        </a:spcAft>
        <a:defRPr sz="2000" b="1">
          <a:solidFill>
            <a:srgbClr val="2243AA"/>
          </a:solidFill>
          <a:latin typeface="Calibri" pitchFamily="34" charset="0"/>
        </a:defRPr>
      </a:lvl8pPr>
      <a:lvl9pPr marL="1828800" algn="l" defTabSz="457200" rtl="0" eaLnBrk="1" fontAlgn="base" hangingPunct="1">
        <a:lnSpc>
          <a:spcPct val="80000"/>
        </a:lnSpc>
        <a:spcBef>
          <a:spcPct val="0"/>
        </a:spcBef>
        <a:spcAft>
          <a:spcPct val="0"/>
        </a:spcAft>
        <a:defRPr sz="2000" b="1">
          <a:solidFill>
            <a:srgbClr val="2243AA"/>
          </a:solidFill>
          <a:latin typeface="Calibri" pitchFamily="34" charset="0"/>
        </a:defRPr>
      </a:lvl9pPr>
    </p:titleStyle>
    <p:bodyStyle>
      <a:lvl1pPr marL="342900" indent="-342900" algn="l" defTabSz="457200" rtl="0" eaLnBrk="1" fontAlgn="base" hangingPunct="1">
        <a:lnSpc>
          <a:spcPct val="100000"/>
        </a:lnSpc>
        <a:spcBef>
          <a:spcPct val="20000"/>
        </a:spcBef>
        <a:spcAft>
          <a:spcPct val="0"/>
        </a:spcAft>
        <a:buClr>
          <a:schemeClr val="tx2"/>
        </a:buClr>
        <a:buFont typeface="Arial" pitchFamily="34" charset="0"/>
        <a:buChar char="•"/>
        <a:defRPr sz="2400" kern="1200">
          <a:solidFill>
            <a:srgbClr val="616265"/>
          </a:solidFill>
          <a:latin typeface="+mn-lt"/>
          <a:ea typeface="Arial" charset="0"/>
          <a:cs typeface="Arial" charset="0"/>
        </a:defRPr>
      </a:lvl1pPr>
      <a:lvl2pPr marL="742950" indent="-285750" algn="l" defTabSz="457200" rtl="0" eaLnBrk="1" fontAlgn="base" hangingPunct="1">
        <a:lnSpc>
          <a:spcPct val="100000"/>
        </a:lnSpc>
        <a:spcBef>
          <a:spcPct val="20000"/>
        </a:spcBef>
        <a:spcAft>
          <a:spcPct val="0"/>
        </a:spcAft>
        <a:buClr>
          <a:schemeClr val="tx2"/>
        </a:buClr>
        <a:buFont typeface="Arial" panose="020B0604020202020204" pitchFamily="34" charset="0"/>
        <a:buChar char="•"/>
        <a:defRPr sz="2000" kern="1200">
          <a:solidFill>
            <a:srgbClr val="616265"/>
          </a:solidFill>
          <a:latin typeface="+mn-lt"/>
          <a:ea typeface="Arial" charset="0"/>
          <a:cs typeface="Arial" charset="0"/>
        </a:defRPr>
      </a:lvl2pPr>
      <a:lvl3pPr marL="1143000" indent="-228600" algn="l" defTabSz="457200" rtl="0" eaLnBrk="1" fontAlgn="base" hangingPunct="1">
        <a:lnSpc>
          <a:spcPct val="100000"/>
        </a:lnSpc>
        <a:spcBef>
          <a:spcPct val="20000"/>
        </a:spcBef>
        <a:spcAft>
          <a:spcPct val="0"/>
        </a:spcAft>
        <a:buClr>
          <a:schemeClr val="tx2"/>
        </a:buClr>
        <a:buFont typeface="Arial" pitchFamily="34" charset="0"/>
        <a:buChar char="•"/>
        <a:defRPr sz="1800" kern="1200">
          <a:solidFill>
            <a:srgbClr val="616265"/>
          </a:solidFill>
          <a:latin typeface="Arial" charset="0"/>
          <a:ea typeface="Arial" charset="0"/>
          <a:cs typeface="Arial" charset="0"/>
        </a:defRPr>
      </a:lvl3pPr>
      <a:lvl4pPr marL="1600200" indent="-228600" algn="l" defTabSz="457200" rtl="0" eaLnBrk="1" fontAlgn="base" hangingPunct="1">
        <a:lnSpc>
          <a:spcPct val="100000"/>
        </a:lnSpc>
        <a:spcBef>
          <a:spcPct val="20000"/>
        </a:spcBef>
        <a:spcAft>
          <a:spcPct val="0"/>
        </a:spcAft>
        <a:buClr>
          <a:schemeClr val="tx2"/>
        </a:buClr>
        <a:buFont typeface="Arial" panose="020B0604020202020204" pitchFamily="34" charset="0"/>
        <a:buChar char="•"/>
        <a:defRPr sz="1600" kern="1200">
          <a:solidFill>
            <a:srgbClr val="616265"/>
          </a:solidFill>
          <a:latin typeface="Arial" charset="0"/>
          <a:ea typeface="Arial" charset="0"/>
          <a:cs typeface="Arial" charset="0"/>
        </a:defRPr>
      </a:lvl4pPr>
      <a:lvl5pPr marL="2057400" indent="-228600" algn="l" defTabSz="457200" rtl="0" eaLnBrk="1" fontAlgn="base" hangingPunct="1">
        <a:lnSpc>
          <a:spcPct val="100000"/>
        </a:lnSpc>
        <a:spcBef>
          <a:spcPct val="20000"/>
        </a:spcBef>
        <a:spcAft>
          <a:spcPct val="0"/>
        </a:spcAft>
        <a:buClr>
          <a:schemeClr val="tx2"/>
        </a:buClr>
        <a:buFont typeface="Arial" panose="020B0604020202020204" pitchFamily="34" charset="0"/>
        <a:buChar char="•"/>
        <a:defRPr sz="1400" kern="1200">
          <a:solidFill>
            <a:srgbClr val="616265"/>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7388D775-CD69-49C8-894F-90C2C64EFB55}" type="datetime1">
              <a:rPr lang="en-US" smtClean="0">
                <a:solidFill>
                  <a:prstClr val="black">
                    <a:tint val="75000"/>
                  </a:prstClr>
                </a:solidFill>
                <a:latin typeface="Arial" pitchFamily="34" charset="0"/>
                <a:ea typeface="ＭＳ Ｐゴシック" pitchFamily="34" charset="-128"/>
              </a:rPr>
              <a:pPr fontAlgn="base">
                <a:spcBef>
                  <a:spcPct val="0"/>
                </a:spcBef>
                <a:spcAft>
                  <a:spcPct val="0"/>
                </a:spcAft>
              </a:pPr>
              <a:t>1/2/2025</a:t>
            </a:fld>
            <a:endParaRPr lang="en-US">
              <a:solidFill>
                <a:prstClr val="black">
                  <a:tint val="75000"/>
                </a:prstClr>
              </a:solidFill>
              <a:latin typeface="Arial" pitchFamily="34" charset="0"/>
              <a:ea typeface="ＭＳ Ｐゴシック" pitchFamily="34" charset="-128"/>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solidFill>
                <a:prstClr val="black">
                  <a:tint val="75000"/>
                </a:prstClr>
              </a:solidFill>
              <a:latin typeface="Arial" pitchFamily="34" charset="0"/>
              <a:ea typeface="ＭＳ Ｐゴシック" pitchFamily="34" charset="-128"/>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4E01C4F7-86BD-4846-8AFB-BA3D3A2A3D53}" type="slidenum">
              <a:rPr lang="en-US" smtClean="0">
                <a:solidFill>
                  <a:prstClr val="black">
                    <a:tint val="75000"/>
                  </a:prstClr>
                </a:solidFill>
                <a:latin typeface="Arial" pitchFamily="34" charset="0"/>
                <a:ea typeface="ＭＳ Ｐゴシック" pitchFamily="34" charset="-128"/>
              </a:rPr>
              <a:pPr fontAlgn="base">
                <a:spcBef>
                  <a:spcPct val="0"/>
                </a:spcBef>
                <a:spcAft>
                  <a:spcPct val="0"/>
                </a:spcAft>
              </a:pPr>
              <a:t>‹#›</a:t>
            </a:fld>
            <a:endParaRPr lang="en-US">
              <a:solidFill>
                <a:prstClr val="black">
                  <a:tint val="75000"/>
                </a:prstClr>
              </a:solidFill>
              <a:latin typeface="Arial" pitchFamily="34" charset="0"/>
              <a:ea typeface="ＭＳ Ｐゴシック" pitchFamily="34" charset="-128"/>
            </a:endParaRPr>
          </a:p>
        </p:txBody>
      </p:sp>
    </p:spTree>
    <p:extLst>
      <p:ext uri="{BB962C8B-B14F-4D97-AF65-F5344CB8AC3E}">
        <p14:creationId xmlns:p14="http://schemas.microsoft.com/office/powerpoint/2010/main" val="2772239162"/>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hf hdr="0" ftr="0" dt="0"/>
  <p:txStyles>
    <p:titleStyle>
      <a:lvl1pPr algn="ctr" defTabSz="914377" rtl="0" eaLnBrk="1" latinLnBrk="0" hangingPunct="1">
        <a:spcBef>
          <a:spcPct val="0"/>
        </a:spcBef>
        <a:buNone/>
        <a:defRPr sz="3600" b="1" kern="1200">
          <a:solidFill>
            <a:schemeClr val="tx2"/>
          </a:solidFill>
          <a:latin typeface="+mj-lt"/>
          <a:ea typeface="+mj-ea"/>
          <a:cs typeface="Arial" panose="020B0604020202020204" pitchFamily="34" charset="0"/>
        </a:defRPr>
      </a:lvl1pPr>
    </p:titleStyle>
    <p:bodyStyle>
      <a:lvl1pPr marL="342891" indent="-342891" algn="l" defTabSz="914377" rtl="0" eaLnBrk="1" latinLnBrk="0" hangingPunct="1">
        <a:spcBef>
          <a:spcPct val="20000"/>
        </a:spcBef>
        <a:buClr>
          <a:schemeClr val="tx2"/>
        </a:buClr>
        <a:buFont typeface="Wingdings" panose="05000000000000000000" pitchFamily="2" charset="2"/>
        <a:buChar char="§"/>
        <a:defRPr sz="2800" kern="1200">
          <a:solidFill>
            <a:schemeClr val="tx1"/>
          </a:solidFill>
          <a:latin typeface="+mn-lt"/>
          <a:ea typeface="+mn-ea"/>
          <a:cs typeface="+mn-cs"/>
        </a:defRPr>
      </a:lvl1pPr>
      <a:lvl2pPr marL="800080"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3pPr>
      <a:lvl4pPr marL="1714457" indent="-342891" algn="l" defTabSz="914377" rtl="0" eaLnBrk="1" latinLnBrk="0" hangingPunct="1">
        <a:spcBef>
          <a:spcPct val="20000"/>
        </a:spcBef>
        <a:buClr>
          <a:srgbClr val="4584D3"/>
        </a:buClr>
        <a:buFont typeface="Wingdings" panose="05000000000000000000" pitchFamily="2" charset="2"/>
        <a:buChar char="§"/>
        <a:defRPr sz="2400" kern="1200">
          <a:solidFill>
            <a:schemeClr val="tx1"/>
          </a:solidFill>
          <a:latin typeface="+mn-lt"/>
          <a:ea typeface="+mn-ea"/>
          <a:cs typeface="+mn-cs"/>
        </a:defRPr>
      </a:lvl4pPr>
      <a:lvl5pPr marL="2057349" indent="-228594" algn="l" defTabSz="914377" rtl="0" eaLnBrk="1" latinLnBrk="0" hangingPunct="1">
        <a:spcBef>
          <a:spcPct val="20000"/>
        </a:spcBef>
        <a:buClr>
          <a:schemeClr val="tx2"/>
        </a:buClr>
        <a:buFont typeface="Wingdings" panose="05000000000000000000" pitchFamily="2" charset="2"/>
        <a:buChar char="§"/>
        <a:defRPr sz="24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C87E77-4F41-4228-9B36-0B81ADA045E8}"/>
              </a:ext>
            </a:extLst>
          </p:cNvPr>
          <p:cNvSpPr/>
          <p:nvPr userDrawn="1"/>
        </p:nvSpPr>
        <p:spPr>
          <a:xfrm flipV="1">
            <a:off x="0" y="6781800"/>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270C3F39-1103-4724-9C07-236DB904F9BE}"/>
              </a:ext>
            </a:extLst>
          </p:cNvPr>
          <p:cNvSpPr/>
          <p:nvPr userDrawn="1"/>
        </p:nvSpPr>
        <p:spPr>
          <a:xfrm flipV="1">
            <a:off x="0" y="-15238"/>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 name="Picture 1" descr="A picture containing shape&#10;&#10;Description automatically generated">
            <a:extLst>
              <a:ext uri="{FF2B5EF4-FFF2-40B4-BE49-F238E27FC236}">
                <a16:creationId xmlns:a16="http://schemas.microsoft.com/office/drawing/2014/main" id="{80CB736E-26A2-8754-0941-E7A86C1236EA}"/>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10344878" y="483376"/>
            <a:ext cx="1392265" cy="445694"/>
          </a:xfrm>
          <a:prstGeom prst="rect">
            <a:avLst/>
          </a:prstGeom>
        </p:spPr>
      </p:pic>
    </p:spTree>
    <p:extLst>
      <p:ext uri="{BB962C8B-B14F-4D97-AF65-F5344CB8AC3E}">
        <p14:creationId xmlns:p14="http://schemas.microsoft.com/office/powerpoint/2010/main" val="3495031818"/>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3" r:id="rId21"/>
    <p:sldLayoutId id="2147483914" r:id="rId22"/>
    <p:sldLayoutId id="2147483915" r:id="rId23"/>
    <p:sldLayoutId id="2147483916" r:id="rId24"/>
    <p:sldLayoutId id="2147483917" r:id="rId25"/>
    <p:sldLayoutId id="2147483918" r:id="rId26"/>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EC87E77-4F41-4228-9B36-0B81ADA045E8}"/>
              </a:ext>
            </a:extLst>
          </p:cNvPr>
          <p:cNvSpPr/>
          <p:nvPr userDrawn="1"/>
        </p:nvSpPr>
        <p:spPr>
          <a:xfrm flipV="1">
            <a:off x="0" y="6781800"/>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270C3F39-1103-4724-9C07-236DB904F9BE}"/>
              </a:ext>
            </a:extLst>
          </p:cNvPr>
          <p:cNvSpPr/>
          <p:nvPr userDrawn="1"/>
        </p:nvSpPr>
        <p:spPr>
          <a:xfrm flipV="1">
            <a:off x="0" y="-15238"/>
            <a:ext cx="12192000" cy="167638"/>
          </a:xfrm>
          <a:prstGeom prst="rect">
            <a:avLst/>
          </a:prstGeom>
          <a:solidFill>
            <a:srgbClr val="20558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descr="A picture containing shape&#10;&#10;Description automatically generated">
            <a:extLst>
              <a:ext uri="{FF2B5EF4-FFF2-40B4-BE49-F238E27FC236}">
                <a16:creationId xmlns:a16="http://schemas.microsoft.com/office/drawing/2014/main" id="{CEB1B9F7-2346-4A4F-8A4A-7BECB4124CC8}"/>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44878" y="483376"/>
            <a:ext cx="1392265" cy="445694"/>
          </a:xfrm>
          <a:prstGeom prst="rect">
            <a:avLst/>
          </a:prstGeom>
        </p:spPr>
      </p:pic>
    </p:spTree>
    <p:extLst>
      <p:ext uri="{BB962C8B-B14F-4D97-AF65-F5344CB8AC3E}">
        <p14:creationId xmlns:p14="http://schemas.microsoft.com/office/powerpoint/2010/main" val="1238892362"/>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jpeg"/><Relationship Id="rId2" Type="http://schemas.openxmlformats.org/officeDocument/2006/relationships/hyperlink" Target="https://www.whitehouse.gov/briefing-room/presidential-actions/2024/02/28/executive-order-on-preventing-access-to-americans-bulk-sensitive-personal-data-and-united-states-government-related-data-by-countries-of-concern/" TargetMode="External"/><Relationship Id="rId1" Type="http://schemas.openxmlformats.org/officeDocument/2006/relationships/slideLayout" Target="../slideLayouts/slideLayout138.xml"/><Relationship Id="rId6" Type="http://schemas.microsoft.com/office/2007/relationships/hdphoto" Target="../media/hdphoto3.wdp"/><Relationship Id="rId5" Type="http://schemas.openxmlformats.org/officeDocument/2006/relationships/image" Target="../media/image36.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hyperlink" Target="https://sharing.nih.gov/sites/default/files/flmngr/NIH-Security-BPs-for-Users-of-Controlled-Access-Data.pdf" TargetMode="External"/><Relationship Id="rId2" Type="http://schemas.openxmlformats.org/officeDocument/2006/relationships/notesSlide" Target="../notesSlides/notesSlide2.xml"/><Relationship Id="rId1" Type="http://schemas.openxmlformats.org/officeDocument/2006/relationships/slideLayout" Target="../slideLayouts/slideLayout138.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hyperlink" Target="https://csrc.nist.gov/pubs/sp/800/171/r2/upd1/final" TargetMode="External"/><Relationship Id="rId2" Type="http://schemas.openxmlformats.org/officeDocument/2006/relationships/notesSlide" Target="../notesSlides/notesSlide3.xml"/><Relationship Id="rId1" Type="http://schemas.openxmlformats.org/officeDocument/2006/relationships/slideLayout" Target="../slideLayouts/slideLayout138.xml"/><Relationship Id="rId4" Type="http://schemas.openxmlformats.org/officeDocument/2006/relationships/hyperlink" Target="https://csrc.nist.gov/pubs/sp/800/171/r3/fina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38.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38.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hyperlink" Target="https://csrc.nist.gov/projects/cprt/catalog#/cprt/framework/version/SP_800_171_3_0_0/home" TargetMode="External"/><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38.xml"/><Relationship Id="rId6" Type="http://schemas.openxmlformats.org/officeDocument/2006/relationships/hyperlink" Target="https://youtu.be/TKSIcwx7IgU" TargetMode="External"/><Relationship Id="rId5" Type="http://schemas.openxmlformats.org/officeDocument/2006/relationships/hyperlink" Target="https://view.officeapps.live.com/op/view.aspx?src=https%3A%2F%2Fcsrc.nist.gov%2Ffiles%2Fpubs%2Fsp%2F800%2F171%2Fr3%2Ffinal%2Fdocs%2Fsp800-171r3-cui-overlay.xlsx&amp;wdOrigin=BROWSELINK" TargetMode="External"/><Relationship Id="rId4" Type="http://schemas.openxmlformats.org/officeDocument/2006/relationships/hyperlink" Target="https://csrc.nist.gov/projects/cprt/catalog#/cprt/framework/version/SP_800_171_A_3_0_0/home"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notesSlide" Target="../notesSlides/notesSlide7.xml"/><Relationship Id="rId1" Type="http://schemas.openxmlformats.org/officeDocument/2006/relationships/slideLayout" Target="../slideLayouts/slideLayout138.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hyperlink" Target="https://csrc.nist.gov/pubs/sp/800/53/r5/upd1/final" TargetMode="External"/><Relationship Id="rId3" Type="http://schemas.openxmlformats.org/officeDocument/2006/relationships/hyperlink" Target="https://sharing.nih.gov/genomic-data-sharing-policy#:~:text=Genomic%20Data%20Sharing%20(GDS)%20plans%20describe%20how%20the%20research" TargetMode="External"/><Relationship Id="rId7" Type="http://schemas.openxmlformats.org/officeDocument/2006/relationships/hyperlink" Target="https://sharing.nih.gov/faqs#/genomic-data-sharing-policy.htm?anchor=57429" TargetMode="External"/><Relationship Id="rId2" Type="http://schemas.openxmlformats.org/officeDocument/2006/relationships/notesSlide" Target="../notesSlides/notesSlide8.xml"/><Relationship Id="rId1" Type="http://schemas.openxmlformats.org/officeDocument/2006/relationships/slideLayout" Target="../slideLayouts/slideLayout138.xml"/><Relationship Id="rId6" Type="http://schemas.openxmlformats.org/officeDocument/2006/relationships/hyperlink" Target="https://sharing.nih.gov/sites/default/files/flmngr/NIH-Security-BPs-for-Controlled-Access-Repositories.pdf" TargetMode="External"/><Relationship Id="rId11" Type="http://schemas.openxmlformats.org/officeDocument/2006/relationships/hyperlink" Target="https://csrc.nist.gov/pubs/sp/800/171/a/final" TargetMode="External"/><Relationship Id="rId5" Type="http://schemas.openxmlformats.org/officeDocument/2006/relationships/hyperlink" Target="https://sharing.nih.gov/sites/default/files/flmngr/NIH-Security-BPs-for-Users-of-Controlled-Access-Data.pdf" TargetMode="External"/><Relationship Id="rId10" Type="http://schemas.openxmlformats.org/officeDocument/2006/relationships/hyperlink" Target="https://csrc.nist.gov/pubs/sp/800/171/r2/upd1/final" TargetMode="External"/><Relationship Id="rId4" Type="http://schemas.openxmlformats.org/officeDocument/2006/relationships/hyperlink" Target="https://grants.nih.gov/grants/guide/notice-files/NOT-OD-24-157.html" TargetMode="External"/><Relationship Id="rId9" Type="http://schemas.openxmlformats.org/officeDocument/2006/relationships/hyperlink" Target="https://csrc.nist.gov/pubs/sp/800/171/r3/final"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mailto:gds@nih.gov" TargetMode="Externa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38.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6.xml.rels><?xml version="1.0" encoding="UTF-8" standalone="yes"?>
<Relationships xmlns="http://schemas.openxmlformats.org/package/2006/relationships"><Relationship Id="rId2" Type="http://schemas.openxmlformats.org/officeDocument/2006/relationships/hyperlink" Target="https://grants.nih.gov/grants/guide/notice-files/NOT-OD-24-157.html" TargetMode="External"/><Relationship Id="rId1" Type="http://schemas.openxmlformats.org/officeDocument/2006/relationships/slideLayout" Target="../slideLayouts/slideLayout138.xml"/></Relationships>
</file>

<file path=ppt/slides/_rels/slide7.xml.rels><?xml version="1.0" encoding="UTF-8" standalone="yes"?>
<Relationships xmlns="http://schemas.openxmlformats.org/package/2006/relationships"><Relationship Id="rId2" Type="http://schemas.openxmlformats.org/officeDocument/2006/relationships/hyperlink" Target="https://sharing.nih.gov/accessing-data/NIH-security-best-practices" TargetMode="External"/><Relationship Id="rId1" Type="http://schemas.openxmlformats.org/officeDocument/2006/relationships/slideLayout" Target="../slideLayouts/slideLayout138.xml"/></Relationships>
</file>

<file path=ppt/slides/_rels/slide8.xml.rels><?xml version="1.0" encoding="UTF-8" standalone="yes"?>
<Relationships xmlns="http://schemas.openxmlformats.org/package/2006/relationships"><Relationship Id="rId3" Type="http://schemas.openxmlformats.org/officeDocument/2006/relationships/hyperlink" Target="https://grants.nih.gov/grants/guide/notice-files/NOT-OD-25-021.html" TargetMode="External"/><Relationship Id="rId2" Type="http://schemas.openxmlformats.org/officeDocument/2006/relationships/hyperlink" Target="https://sharing.nih.gov/accessing-data/NIH-security-best-practices" TargetMode="External"/><Relationship Id="rId1" Type="http://schemas.openxmlformats.org/officeDocument/2006/relationships/slideLayout" Target="../slideLayouts/slideLayout138.xml"/></Relationships>
</file>

<file path=ppt/slides/_rels/slide9.xml.rels><?xml version="1.0" encoding="UTF-8" standalone="yes"?>
<Relationships xmlns="http://schemas.openxmlformats.org/package/2006/relationships"><Relationship Id="rId3" Type="http://schemas.openxmlformats.org/officeDocument/2006/relationships/hyperlink" Target="https://www.iso.org/standard/82875.html" TargetMode="External"/><Relationship Id="rId2" Type="http://schemas.openxmlformats.org/officeDocument/2006/relationships/notesSlide" Target="../notesSlides/notesSlide1.xml"/><Relationship Id="rId1" Type="http://schemas.openxmlformats.org/officeDocument/2006/relationships/slideLayout" Target="../slideLayouts/slideLayout138.xml"/><Relationship Id="rId4" Type="http://schemas.openxmlformats.org/officeDocument/2006/relationships/hyperlink" Target="https://www.iso.org/standard/75652.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F43EF0-6CD2-1947-A8ED-9D40A82F4ED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A5BF35-0500-7971-2C35-519889F7DB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A8F092D-C587-CC3D-53CF-A0E99D709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954B2D4-70C8-211F-105D-D766F2A1B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4B6059A-77E6-9EAC-CFFC-16F8666579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2D7567B-0CA0-18C6-3D9B-06EDA8887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6B0D100-0B49-8691-801D-2BCDCD4EBE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95FE82C-C812-888E-417C-FD7A2FB4B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1D08099-D3BE-319F-5B67-740CF9040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87D04ACB-72D7-CF2D-DFDB-41E14044DB6E}"/>
              </a:ext>
            </a:extLst>
          </p:cNvPr>
          <p:cNvSpPr>
            <a:spLocks noGrp="1"/>
          </p:cNvSpPr>
          <p:nvPr>
            <p:ph type="title"/>
          </p:nvPr>
        </p:nvSpPr>
        <p:spPr>
          <a:xfrm>
            <a:off x="438481" y="1911655"/>
            <a:ext cx="9591093" cy="1677678"/>
          </a:xfrm>
        </p:spPr>
        <p:txBody>
          <a:bodyPr>
            <a:normAutofit fontScale="90000"/>
          </a:bodyPr>
          <a:lstStyle/>
          <a:p>
            <a:r>
              <a:rPr lang="en-US" b="1">
                <a:solidFill>
                  <a:schemeClr val="bg1"/>
                </a:solidFill>
                <a:latin typeface="Open Sans"/>
                <a:ea typeface="Open Sans"/>
                <a:cs typeface="Open Sans"/>
              </a:rPr>
              <a:t>Security Update for Approved Users: Securing </a:t>
            </a:r>
            <a:r>
              <a:rPr lang="en-US" sz="4400" b="1" cap="none">
                <a:solidFill>
                  <a:schemeClr val="bg1"/>
                </a:solidFill>
                <a:latin typeface="Open Sans"/>
                <a:ea typeface="Open Sans"/>
                <a:cs typeface="Open Sans"/>
              </a:rPr>
              <a:t>NIH</a:t>
            </a:r>
            <a:r>
              <a:rPr lang="en-US" b="1">
                <a:solidFill>
                  <a:schemeClr val="bg1"/>
                </a:solidFill>
                <a:latin typeface="Open Sans"/>
                <a:ea typeface="Open Sans"/>
                <a:cs typeface="Open Sans"/>
              </a:rPr>
              <a:t> Controlled-Access Genomic Data </a:t>
            </a:r>
          </a:p>
        </p:txBody>
      </p:sp>
      <p:sp>
        <p:nvSpPr>
          <p:cNvPr id="3" name="TextBox 2">
            <a:extLst>
              <a:ext uri="{FF2B5EF4-FFF2-40B4-BE49-F238E27FC236}">
                <a16:creationId xmlns:a16="http://schemas.microsoft.com/office/drawing/2014/main" id="{18BA4841-5117-4283-48A6-1AF1995D30CA}"/>
              </a:ext>
            </a:extLst>
          </p:cNvPr>
          <p:cNvSpPr txBox="1"/>
          <p:nvPr/>
        </p:nvSpPr>
        <p:spPr>
          <a:xfrm>
            <a:off x="438481" y="4036723"/>
            <a:ext cx="8997720" cy="2123658"/>
          </a:xfrm>
          <a:prstGeom prst="rect">
            <a:avLst/>
          </a:prstGeom>
          <a:noFill/>
        </p:spPr>
        <p:txBody>
          <a:bodyPr wrap="square" lIns="91440" tIns="45720" rIns="91440" bIns="45720" rtlCol="0" anchor="t">
            <a:spAutoFit/>
          </a:bodyPr>
          <a:lstStyle/>
          <a:p>
            <a:pPr>
              <a:defRPr/>
            </a:pPr>
            <a:r>
              <a:rPr lang="en-US" b="1">
                <a:solidFill>
                  <a:prstClr val="white"/>
                </a:solidFill>
                <a:latin typeface="Open Sans" panose="020B0606030504020204" pitchFamily="34" charset="0"/>
                <a:ea typeface="Open Sans" panose="020B0606030504020204" pitchFamily="34" charset="0"/>
                <a:cs typeface="Open Sans" panose="020B0606030504020204" pitchFamily="34" charset="0"/>
              </a:rPr>
              <a:t>Cheryl Jacobs, PhD</a:t>
            </a:r>
            <a:endParaRPr lang="en-US">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Assistant Director for Genomics and Data Access </a:t>
            </a:r>
            <a:br>
              <a:rPr lang="en-US">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br>
            <a:r>
              <a:rPr lang="en-US">
                <a:solidFill>
                  <a:prstClr val="white"/>
                </a:solidFill>
                <a:latin typeface="Open Sans Light" panose="020B0306030504020204" pitchFamily="34" charset="0"/>
                <a:ea typeface="Open Sans Light" panose="020B0306030504020204" pitchFamily="34" charset="0"/>
                <a:cs typeface="Open Sans Light" panose="020B0306030504020204" pitchFamily="34" charset="0"/>
              </a:rPr>
              <a:t>Office of Science Policy</a:t>
            </a:r>
          </a:p>
          <a:p>
            <a:pPr>
              <a:defRPr/>
            </a:pPr>
            <a:endParaRPr lang="en-US" sz="2400">
              <a:solidFill>
                <a:prstClr val="white"/>
              </a:solidFill>
              <a:latin typeface="Open Sans Light" panose="020B0306030504020204" pitchFamily="34" charset="0"/>
              <a:ea typeface="Open Sans Light" panose="020B0306030504020204" pitchFamily="34" charset="0"/>
              <a:cs typeface="Open Sans Light" panose="020B0306030504020204" pitchFamily="34" charset="0"/>
            </a:endParaRPr>
          </a:p>
          <a:p>
            <a:pPr>
              <a:defRPr/>
            </a:pPr>
            <a:r>
              <a:rPr lang="en-US" b="1">
                <a:solidFill>
                  <a:prstClr val="white"/>
                </a:solidFill>
                <a:latin typeface="Open Sans"/>
                <a:ea typeface="Open Sans"/>
                <a:cs typeface="Open Sans"/>
              </a:rPr>
              <a:t>Maureen Falvella, CISSP, PMP</a:t>
            </a:r>
            <a:endParaRPr lang="en-US">
              <a:solidFill>
                <a:prstClr val="white"/>
              </a:solidFill>
              <a:latin typeface="Open Sans"/>
              <a:ea typeface="Open Sans"/>
              <a:cs typeface="Open Sans"/>
            </a:endParaRPr>
          </a:p>
          <a:p>
            <a:pPr>
              <a:defRPr/>
            </a:pPr>
            <a:r>
              <a:rPr lang="en-US">
                <a:solidFill>
                  <a:prstClr val="white"/>
                </a:solidFill>
                <a:latin typeface="Open Sans Light"/>
                <a:ea typeface="Open Sans Light"/>
                <a:cs typeface="Open Sans Light"/>
              </a:rPr>
              <a:t>NIH Chief Information Security Officer (Acting) </a:t>
            </a:r>
            <a:br>
              <a:rPr lang="en-US">
                <a:latin typeface="Open Sans Light" panose="020B0306030504020204" pitchFamily="34" charset="0"/>
                <a:ea typeface="Open Sans Light" panose="020B0306030504020204" pitchFamily="34" charset="0"/>
                <a:cs typeface="Open Sans Light" panose="020B0306030504020204" pitchFamily="34" charset="0"/>
              </a:rPr>
            </a:br>
            <a:r>
              <a:rPr lang="en-US">
                <a:solidFill>
                  <a:prstClr val="white"/>
                </a:solidFill>
                <a:latin typeface="Open Sans Light"/>
                <a:ea typeface="Open Sans Light"/>
                <a:cs typeface="Open Sans Light"/>
              </a:rPr>
              <a:t>Office of the Chief Information Officer </a:t>
            </a:r>
          </a:p>
        </p:txBody>
      </p:sp>
      <p:sp>
        <p:nvSpPr>
          <p:cNvPr id="9" name="Text Placeholder 9">
            <a:extLst>
              <a:ext uri="{FF2B5EF4-FFF2-40B4-BE49-F238E27FC236}">
                <a16:creationId xmlns:a16="http://schemas.microsoft.com/office/drawing/2014/main" id="{213E1E91-DE4F-9845-2D16-79C82A6A5EFE}"/>
              </a:ext>
            </a:extLst>
          </p:cNvPr>
          <p:cNvSpPr txBox="1">
            <a:spLocks/>
          </p:cNvSpPr>
          <p:nvPr/>
        </p:nvSpPr>
        <p:spPr>
          <a:xfrm>
            <a:off x="7077047" y="6067746"/>
            <a:ext cx="4672994" cy="37204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2"/>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defRPr/>
            </a:pPr>
            <a:r>
              <a:rPr lang="en-US" i="1">
                <a:solidFill>
                  <a:schemeClr val="bg1"/>
                </a:solidFill>
                <a:latin typeface="Helvetica"/>
                <a:cs typeface="Helvetica"/>
              </a:rPr>
              <a:t>Community Days January 8</a:t>
            </a:r>
            <a:r>
              <a:rPr kumimoji="0" lang="en-US" sz="1600" b="0" i="1" u="none" strike="noStrike" kern="1200" cap="none" spc="0" normalizeH="0" baseline="0" noProof="0">
                <a:ln>
                  <a:noFill/>
                </a:ln>
                <a:solidFill>
                  <a:schemeClr val="bg1"/>
                </a:solidFill>
                <a:effectLst/>
                <a:uLnTx/>
                <a:uFillTx/>
                <a:latin typeface="Helvetica"/>
                <a:cs typeface="Helvetica"/>
              </a:rPr>
              <a:t>, </a:t>
            </a:r>
            <a:r>
              <a:rPr lang="en-US" i="1">
                <a:solidFill>
                  <a:schemeClr val="bg1"/>
                </a:solidFill>
                <a:latin typeface="Helvetica"/>
                <a:cs typeface="Helvetica"/>
              </a:rPr>
              <a:t>2025</a:t>
            </a:r>
            <a:endParaRPr kumimoji="0" lang="en-US" sz="1600" b="0" i="1" u="none" strike="noStrike" kern="1200" cap="none" spc="0" normalizeH="0" baseline="0" noProof="0">
              <a:ln>
                <a:noFill/>
              </a:ln>
              <a:solidFill>
                <a:schemeClr val="bg1"/>
              </a:solidFill>
              <a:effectLst/>
              <a:uLnTx/>
              <a:uFillTx/>
              <a:latin typeface="Helvetica"/>
              <a:cs typeface="Helvetica"/>
            </a:endParaRPr>
          </a:p>
        </p:txBody>
      </p:sp>
    </p:spTree>
    <p:extLst>
      <p:ext uri="{BB962C8B-B14F-4D97-AF65-F5344CB8AC3E}">
        <p14:creationId xmlns:p14="http://schemas.microsoft.com/office/powerpoint/2010/main" val="42239489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FF79311-45E8-433F-A0E7-6F4F18FA4293}"/>
              </a:ext>
            </a:extLst>
          </p:cNvPr>
          <p:cNvSpPr>
            <a:spLocks noGrp="1"/>
          </p:cNvSpPr>
          <p:nvPr>
            <p:ph type="title"/>
          </p:nvPr>
        </p:nvSpPr>
        <p:spPr>
          <a:xfrm>
            <a:off x="540185" y="340862"/>
            <a:ext cx="9718111" cy="1576446"/>
          </a:xfrm>
        </p:spPr>
        <p:txBody>
          <a:bodyPr vert="horz" lIns="91440" tIns="45720" rIns="91440" bIns="45720" numCol="1" rtlCol="0" anchor="ctr" anchorCtr="0" compatLnSpc="1">
            <a:prstTxWarp prst="textNoShape">
              <a:avLst/>
            </a:prstTxWarp>
            <a:normAutofit/>
          </a:bodyPr>
          <a:lstStyle/>
          <a:p>
            <a:r>
              <a:rPr lang="en-US" sz="2800">
                <a:solidFill>
                  <a:srgbClr val="FFFFFF"/>
                </a:solidFill>
                <a:latin typeface="Open Sans"/>
                <a:ea typeface="Open Sans"/>
                <a:cs typeface="Open Sans"/>
              </a:rPr>
              <a:t>Global Threats: Protecting NIH Controlled-Access Data</a:t>
            </a:r>
            <a:endParaRPr lang="en-US" sz="28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Content Placeholder 6">
            <a:extLst>
              <a:ext uri="{FF2B5EF4-FFF2-40B4-BE49-F238E27FC236}">
                <a16:creationId xmlns:a16="http://schemas.microsoft.com/office/drawing/2014/main" id="{0178C607-1E76-CA88-9767-634693A8228D}"/>
              </a:ext>
            </a:extLst>
          </p:cNvPr>
          <p:cNvSpPr>
            <a:spLocks noGrp="1"/>
          </p:cNvSpPr>
          <p:nvPr>
            <p:ph idx="1"/>
          </p:nvPr>
        </p:nvSpPr>
        <p:spPr>
          <a:xfrm>
            <a:off x="291371" y="3932723"/>
            <a:ext cx="11609258" cy="2691144"/>
          </a:xfrm>
          <a:solidFill>
            <a:schemeClr val="accent1">
              <a:lumMod val="20000"/>
              <a:lumOff val="80000"/>
            </a:schemeClr>
          </a:solidFill>
        </p:spPr>
        <p:txBody>
          <a:bodyPr vert="horz" lIns="91440" tIns="45720" rIns="91440" bIns="45720" rtlCol="0" anchor="t">
            <a:noAutofit/>
          </a:bodyPr>
          <a:lstStyle/>
          <a:p>
            <a:pPr marL="0" indent="0">
              <a:lnSpc>
                <a:spcPct val="150000"/>
              </a:lnSpc>
              <a:spcBef>
                <a:spcPts val="500"/>
              </a:spcBef>
              <a:buNone/>
            </a:pPr>
            <a:r>
              <a:rPr lang="en-US" sz="1800" b="1" dirty="0">
                <a:solidFill>
                  <a:srgbClr val="20558A"/>
                </a:solidFill>
                <a:latin typeface="Calibri" panose="020F0502020204030204"/>
              </a:rPr>
              <a:t>Protecting Public Trust in a Digital Age </a:t>
            </a:r>
          </a:p>
          <a:p>
            <a:pPr marL="285750" indent="-285750">
              <a:buFont typeface="Arial"/>
              <a:buChar char="•"/>
            </a:pPr>
            <a:r>
              <a:rPr lang="en-US" sz="1400" dirty="0">
                <a:latin typeface="Open Sans"/>
                <a:ea typeface="Open Sans"/>
                <a:cs typeface="Open Sans"/>
              </a:rPr>
              <a:t>Erosion of public trust and</a:t>
            </a:r>
            <a:r>
              <a:rPr lang="en-US" sz="1400" dirty="0">
                <a:solidFill>
                  <a:srgbClr val="1B1B1B"/>
                </a:solidFill>
                <a:latin typeface="Open Sans"/>
                <a:ea typeface="Open Sans"/>
                <a:cs typeface="Open Sans"/>
              </a:rPr>
              <a:t> financial losses from cybersecurity attacks present substantial challenges to research institutions. </a:t>
            </a:r>
          </a:p>
          <a:p>
            <a:pPr marL="285750" indent="-285750"/>
            <a:r>
              <a:rPr lang="en-US" sz="1400" dirty="0">
                <a:latin typeface="Open Sans"/>
                <a:ea typeface="Open Sans"/>
                <a:cs typeface="Open Sans"/>
              </a:rPr>
              <a:t>The public Healthcare secure  experienced an </a:t>
            </a:r>
            <a:r>
              <a:rPr lang="en-US" sz="1400" b="1" dirty="0">
                <a:latin typeface="Open Sans"/>
                <a:ea typeface="Open Sans"/>
                <a:cs typeface="Open Sans"/>
              </a:rPr>
              <a:t>84%</a:t>
            </a:r>
            <a:r>
              <a:rPr lang="en-US" sz="1400" dirty="0">
                <a:latin typeface="Open Sans"/>
                <a:ea typeface="Open Sans"/>
                <a:cs typeface="Open Sans"/>
              </a:rPr>
              <a:t> increase in the number of data breaches from 2018-2021.</a:t>
            </a:r>
          </a:p>
          <a:p>
            <a:pPr>
              <a:buFont typeface="Arial"/>
              <a:buChar char="•"/>
            </a:pPr>
            <a:r>
              <a:rPr lang="en-US" sz="1400" dirty="0">
                <a:latin typeface="Open Sans"/>
                <a:ea typeface="Open Sans"/>
                <a:cs typeface="Open Sans"/>
              </a:rPr>
              <a:t>  In 2022, healthcare and research institutions experienced a </a:t>
            </a:r>
            <a:r>
              <a:rPr lang="en-US" sz="1400" b="1" dirty="0">
                <a:latin typeface="Open Sans"/>
                <a:ea typeface="Open Sans"/>
                <a:cs typeface="Open Sans"/>
              </a:rPr>
              <a:t>125% </a:t>
            </a:r>
            <a:r>
              <a:rPr lang="en-US" sz="1400" dirty="0">
                <a:latin typeface="Open Sans"/>
                <a:ea typeface="Open Sans"/>
                <a:cs typeface="Open Sans"/>
              </a:rPr>
              <a:t>increase in ransomware attacks, compared to the preceding year.</a:t>
            </a:r>
          </a:p>
          <a:p>
            <a:pPr marL="285750" indent="-285750">
              <a:buFont typeface="Arial"/>
              <a:buChar char="•"/>
            </a:pPr>
            <a:r>
              <a:rPr lang="en-US" sz="1400" dirty="0">
                <a:solidFill>
                  <a:srgbClr val="1B1B1B"/>
                </a:solidFill>
                <a:latin typeface="Open Sans"/>
                <a:ea typeface="Open Sans"/>
                <a:cs typeface="Open Sans"/>
              </a:rPr>
              <a:t>With post-quantum computing power and AI capabilities, linking identities from de-identified information is an increasing concern. </a:t>
            </a:r>
          </a:p>
          <a:p>
            <a:pPr marL="285750" indent="-285750">
              <a:buFont typeface="Arial"/>
              <a:buChar char="•"/>
            </a:pPr>
            <a:r>
              <a:rPr lang="en-US" sz="1400" dirty="0">
                <a:solidFill>
                  <a:srgbClr val="1B1B1B"/>
                </a:solidFill>
                <a:latin typeface="Open Sans"/>
                <a:ea typeface="Open Sans"/>
                <a:cs typeface="Open Sans"/>
              </a:rPr>
              <a:t>NIH is ensuring protection of public trust and preparing for future </a:t>
            </a:r>
            <a:r>
              <a:rPr lang="en-US" sz="1400" dirty="0">
                <a:solidFill>
                  <a:srgbClr val="1B1B1B"/>
                </a:solidFill>
                <a:latin typeface="Open Sans"/>
                <a:ea typeface="Open Sans"/>
                <a:cs typeface="Open Sans"/>
                <a:hlinkClick r:id="rId2"/>
              </a:rPr>
              <a:t>national security directives </a:t>
            </a:r>
            <a:r>
              <a:rPr lang="en-US" sz="1400" dirty="0">
                <a:solidFill>
                  <a:srgbClr val="1B1B1B"/>
                </a:solidFill>
                <a:latin typeface="Open Sans"/>
                <a:ea typeface="Open Sans"/>
                <a:cs typeface="Open Sans"/>
              </a:rPr>
              <a:t>and security policies.  </a:t>
            </a:r>
          </a:p>
          <a:p>
            <a:pPr marL="285750" indent="-285750">
              <a:buFont typeface="Arial"/>
              <a:buChar char="•"/>
            </a:pPr>
            <a:r>
              <a:rPr lang="en-US" sz="1400" dirty="0">
                <a:solidFill>
                  <a:srgbClr val="1B1B1B"/>
                </a:solidFill>
                <a:latin typeface="Open Sans"/>
                <a:ea typeface="Open Sans"/>
                <a:cs typeface="Open Sans"/>
              </a:rPr>
              <a:t>NIH is unifying the standards to ease burden on institutions seeking funding opportunities at NIH. </a:t>
            </a:r>
          </a:p>
          <a:p>
            <a:pPr marL="285750" indent="-285750">
              <a:buFont typeface="Arial"/>
              <a:buChar char="•"/>
            </a:pPr>
            <a:endParaRPr lang="en-US" sz="1400" dirty="0">
              <a:solidFill>
                <a:srgbClr val="1B1B1B"/>
              </a:solidFill>
              <a:latin typeface="Open Sans"/>
              <a:ea typeface="Open Sans"/>
              <a:cs typeface="Open Sans"/>
            </a:endParaRPr>
          </a:p>
          <a:p>
            <a:pPr marL="0" indent="0">
              <a:buNone/>
            </a:pPr>
            <a:endParaRPr lang="en-US" sz="1000" dirty="0">
              <a:latin typeface="Open Sans"/>
              <a:ea typeface="Open Sans"/>
              <a:cs typeface="Open Sans"/>
            </a:endParaRPr>
          </a:p>
          <a:p>
            <a:pPr marL="285750" indent="-285750">
              <a:buFont typeface="Arial"/>
              <a:buChar char="•"/>
            </a:pPr>
            <a:endParaRPr lang="en-US" sz="1000" dirty="0">
              <a:latin typeface="Open Sans"/>
              <a:ea typeface="Open Sans"/>
              <a:cs typeface="Open Sans"/>
            </a:endParaRPr>
          </a:p>
          <a:p>
            <a:pPr marL="0" indent="0">
              <a:buNone/>
            </a:pPr>
            <a:endParaRPr lang="en-US" sz="1000" dirty="0">
              <a:latin typeface="Open Sans"/>
              <a:ea typeface="Open Sans"/>
              <a:cs typeface="Open Sans"/>
            </a:endParaRPr>
          </a:p>
          <a:p>
            <a:pPr marL="0" indent="0">
              <a:buNone/>
            </a:pPr>
            <a:endParaRPr lang="en-US" sz="1800" dirty="0">
              <a:latin typeface="Open Sans"/>
              <a:ea typeface="Open Sans"/>
              <a:cs typeface="Open Sans"/>
            </a:endParaRPr>
          </a:p>
        </p:txBody>
      </p:sp>
      <p:grpSp>
        <p:nvGrpSpPr>
          <p:cNvPr id="2" name="Group 1">
            <a:extLst>
              <a:ext uri="{FF2B5EF4-FFF2-40B4-BE49-F238E27FC236}">
                <a16:creationId xmlns:a16="http://schemas.microsoft.com/office/drawing/2014/main" id="{46B2807A-251D-8F4B-B9C4-6149F07C6E98}"/>
              </a:ext>
              <a:ext uri="{C183D7F6-B498-43B3-948B-1728B52AA6E4}">
                <adec:decorative xmlns:adec="http://schemas.microsoft.com/office/drawing/2017/decorative" val="1"/>
              </a:ext>
            </a:extLst>
          </p:cNvPr>
          <p:cNvGrpSpPr/>
          <p:nvPr/>
        </p:nvGrpSpPr>
        <p:grpSpPr>
          <a:xfrm>
            <a:off x="527748" y="1678275"/>
            <a:ext cx="10857339" cy="1960418"/>
            <a:chOff x="527748" y="1678275"/>
            <a:chExt cx="10857339" cy="1960418"/>
          </a:xfrm>
        </p:grpSpPr>
        <p:sp>
          <p:nvSpPr>
            <p:cNvPr id="8" name="TextBox 7">
              <a:extLst>
                <a:ext uri="{FF2B5EF4-FFF2-40B4-BE49-F238E27FC236}">
                  <a16:creationId xmlns:a16="http://schemas.microsoft.com/office/drawing/2014/main" id="{EC299EA9-2B28-FDA7-73A1-58DF5A6CBDB3}"/>
                </a:ext>
              </a:extLst>
            </p:cNvPr>
            <p:cNvSpPr txBox="1"/>
            <p:nvPr/>
          </p:nvSpPr>
          <p:spPr>
            <a:xfrm>
              <a:off x="1204197" y="2511660"/>
              <a:ext cx="213911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0558A"/>
                  </a:solidFill>
                  <a:effectLst/>
                  <a:uLnTx/>
                  <a:uFillTx/>
                  <a:latin typeface="Calibri" panose="020F0502020204030204"/>
                  <a:ea typeface="+mn-ea"/>
                  <a:cs typeface="+mn-cs"/>
                </a:rPr>
                <a:t>Nation State Actors </a:t>
              </a:r>
            </a:p>
          </p:txBody>
        </p:sp>
        <p:sp>
          <p:nvSpPr>
            <p:cNvPr id="10" name="TextBox 9">
              <a:extLst>
                <a:ext uri="{FF2B5EF4-FFF2-40B4-BE49-F238E27FC236}">
                  <a16:creationId xmlns:a16="http://schemas.microsoft.com/office/drawing/2014/main" id="{DE10B319-0BD9-C353-9362-17B6C1FD33D2}"/>
                </a:ext>
              </a:extLst>
            </p:cNvPr>
            <p:cNvSpPr txBox="1"/>
            <p:nvPr/>
          </p:nvSpPr>
          <p:spPr>
            <a:xfrm>
              <a:off x="527748" y="2807696"/>
              <a:ext cx="343465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Calibri" panose="020F0502020204030204"/>
                  <a:ea typeface="+mn-ea"/>
                  <a:cs typeface="+mn-cs"/>
                </a:rPr>
                <a:t>Highly sophisticated foreign state funded actors who disrupt or compromise systems to gain intelligence, demonstrate capabilities, gain access to valuable information, disrupt or compromise IT systems</a:t>
              </a:r>
              <a:r>
                <a:rPr kumimoji="0" lang="en-US" sz="1200" b="0" i="0" u="none" strike="noStrike" kern="1200" cap="none" spc="0" normalizeH="0" baseline="0" noProof="0">
                  <a:ln>
                    <a:noFill/>
                  </a:ln>
                  <a:solidFill>
                    <a:srgbClr val="24609C"/>
                  </a:solidFill>
                  <a:effectLst/>
                  <a:uLnTx/>
                  <a:uFillTx/>
                  <a:latin typeface="Calibri" panose="020F0502020204030204"/>
                  <a:ea typeface="+mn-ea"/>
                  <a:cs typeface="+mn-cs"/>
                </a:rPr>
                <a:t>. </a:t>
              </a:r>
            </a:p>
          </p:txBody>
        </p:sp>
        <p:sp>
          <p:nvSpPr>
            <p:cNvPr id="12" name="TextBox 11">
              <a:extLst>
                <a:ext uri="{FF2B5EF4-FFF2-40B4-BE49-F238E27FC236}">
                  <a16:creationId xmlns:a16="http://schemas.microsoft.com/office/drawing/2014/main" id="{9106D390-F26E-B6FB-91FB-08BD38B65A2F}"/>
                </a:ext>
              </a:extLst>
            </p:cNvPr>
            <p:cNvSpPr txBox="1"/>
            <p:nvPr/>
          </p:nvSpPr>
          <p:spPr>
            <a:xfrm>
              <a:off x="4826255" y="2477809"/>
              <a:ext cx="249138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0558A"/>
                  </a:solidFill>
                  <a:effectLst/>
                  <a:uLnTx/>
                  <a:uFillTx/>
                  <a:latin typeface="Calibri" panose="020F0502020204030204"/>
                  <a:ea typeface="+mn-ea"/>
                  <a:cs typeface="+mn-cs"/>
                </a:rPr>
                <a:t>Criminal Organizations </a:t>
              </a:r>
            </a:p>
          </p:txBody>
        </p:sp>
        <p:sp>
          <p:nvSpPr>
            <p:cNvPr id="14" name="TextBox 13">
              <a:extLst>
                <a:ext uri="{FF2B5EF4-FFF2-40B4-BE49-F238E27FC236}">
                  <a16:creationId xmlns:a16="http://schemas.microsoft.com/office/drawing/2014/main" id="{1484BA9D-EC0F-1215-6DF8-929A379EE311}"/>
                </a:ext>
              </a:extLst>
            </p:cNvPr>
            <p:cNvSpPr txBox="1"/>
            <p:nvPr/>
          </p:nvSpPr>
          <p:spPr>
            <a:xfrm>
              <a:off x="4854255" y="2807134"/>
              <a:ext cx="243538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Calibri" panose="020F0502020204030204"/>
                  <a:ea typeface="+mn-ea"/>
                  <a:cs typeface="+mn-cs"/>
                </a:rPr>
                <a:t>Criminal organizations compromising IT systems or disrupting operations for financial gain.  </a:t>
              </a:r>
            </a:p>
          </p:txBody>
        </p:sp>
        <p:sp>
          <p:nvSpPr>
            <p:cNvPr id="16" name="TextBox 15">
              <a:extLst>
                <a:ext uri="{FF2B5EF4-FFF2-40B4-BE49-F238E27FC236}">
                  <a16:creationId xmlns:a16="http://schemas.microsoft.com/office/drawing/2014/main" id="{EBDA44EF-200D-FA4F-758E-9965BA5A433E}"/>
                </a:ext>
              </a:extLst>
            </p:cNvPr>
            <p:cNvSpPr txBox="1"/>
            <p:nvPr/>
          </p:nvSpPr>
          <p:spPr>
            <a:xfrm>
              <a:off x="8733709" y="2442893"/>
              <a:ext cx="2493761"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0558A"/>
                  </a:solidFill>
                  <a:effectLst/>
                  <a:uLnTx/>
                  <a:uFillTx/>
                  <a:latin typeface="Calibri" panose="020F0502020204030204"/>
                  <a:ea typeface="+mn-ea"/>
                  <a:cs typeface="+mn-cs"/>
                </a:rPr>
                <a:t>Adversarial Technology</a:t>
              </a:r>
            </a:p>
          </p:txBody>
        </p:sp>
        <p:sp>
          <p:nvSpPr>
            <p:cNvPr id="17" name="TextBox 16">
              <a:extLst>
                <a:ext uri="{FF2B5EF4-FFF2-40B4-BE49-F238E27FC236}">
                  <a16:creationId xmlns:a16="http://schemas.microsoft.com/office/drawing/2014/main" id="{BC6D5188-2D77-4E07-E4D7-7D881E1B3974}"/>
                </a:ext>
              </a:extLst>
            </p:cNvPr>
            <p:cNvSpPr txBox="1"/>
            <p:nvPr/>
          </p:nvSpPr>
          <p:spPr>
            <a:xfrm>
              <a:off x="8576093" y="2807696"/>
              <a:ext cx="2808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Calibri" panose="020F0502020204030204"/>
                  <a:ea typeface="+mn-ea"/>
                  <a:cs typeface="+mn-cs"/>
                </a:rPr>
                <a:t>Adversaries leveraging modern technologies such as AI tooling, super computing, and Ransomware-as-a-Service (RaaS) to deliver attack campaigns. </a:t>
              </a:r>
            </a:p>
          </p:txBody>
        </p:sp>
        <p:pic>
          <p:nvPicPr>
            <p:cNvPr id="31" name="Picture 2">
              <a:extLst>
                <a:ext uri="{FF2B5EF4-FFF2-40B4-BE49-F238E27FC236}">
                  <a16:creationId xmlns:a16="http://schemas.microsoft.com/office/drawing/2014/main" id="{C283BAC4-EA69-1EF7-DD95-FFF2A2D658B5}"/>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44140" t="16061" r="15146" b="19845"/>
            <a:stretch/>
          </p:blipFill>
          <p:spPr bwMode="auto">
            <a:xfrm>
              <a:off x="9579397" y="1680584"/>
              <a:ext cx="731393" cy="731393"/>
            </a:xfrm>
            <a:prstGeom prst="ellipse">
              <a:avLst/>
            </a:prstGeom>
            <a:noFill/>
            <a:extLst>
              <a:ext uri="{909E8E84-426E-40DD-AFC4-6F175D3DCCD1}">
                <a14:hiddenFill xmlns:a14="http://schemas.microsoft.com/office/drawing/2010/main">
                  <a:solidFill>
                    <a:srgbClr val="FFFFFF"/>
                  </a:solidFill>
                </a14:hiddenFill>
              </a:ext>
            </a:extLst>
          </p:spPr>
        </p:pic>
        <p:pic>
          <p:nvPicPr>
            <p:cNvPr id="32" name="Picture 4">
              <a:extLst>
                <a:ext uri="{FF2B5EF4-FFF2-40B4-BE49-F238E27FC236}">
                  <a16:creationId xmlns:a16="http://schemas.microsoft.com/office/drawing/2014/main" id="{228D702D-A0CE-4E1B-9F8E-8AE6C28B82A4}"/>
                </a:ext>
                <a:ext uri="{C183D7F6-B498-43B3-948B-1728B52AA6E4}">
                  <adec:decorative xmlns:adec="http://schemas.microsoft.com/office/drawing/2017/decorative" val="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5079" t="-36" r="37460" b="17204"/>
            <a:stretch/>
          </p:blipFill>
          <p:spPr bwMode="auto">
            <a:xfrm>
              <a:off x="1846606" y="1714171"/>
              <a:ext cx="726428" cy="728414"/>
            </a:xfrm>
            <a:prstGeom prst="ellipse">
              <a:avLst/>
            </a:prstGeom>
            <a:noFill/>
            <a:extLst>
              <a:ext uri="{909E8E84-426E-40DD-AFC4-6F175D3DCCD1}">
                <a14:hiddenFill xmlns:a14="http://schemas.microsoft.com/office/drawing/2010/main">
                  <a:solidFill>
                    <a:srgbClr val="FFFFFF"/>
                  </a:solidFill>
                </a14:hiddenFill>
              </a:ext>
            </a:extLst>
          </p:spPr>
        </p:pic>
        <p:pic>
          <p:nvPicPr>
            <p:cNvPr id="33" name="Picture 6">
              <a:extLst>
                <a:ext uri="{FF2B5EF4-FFF2-40B4-BE49-F238E27FC236}">
                  <a16:creationId xmlns:a16="http://schemas.microsoft.com/office/drawing/2014/main" id="{E6E7EC90-ABBA-43F0-7D7C-C0ECBF79085A}"/>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85" t="5037" r="22519" b="18667"/>
            <a:stretch/>
          </p:blipFill>
          <p:spPr bwMode="auto">
            <a:xfrm>
              <a:off x="5618344" y="1678275"/>
              <a:ext cx="727917" cy="727917"/>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7711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81D728-CA20-6E41-A1A6-0A1BCAD172C9}"/>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A37CF6C-D6AE-5B08-D5DB-0D3425F6A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FD78237-7A0F-88E1-D2C1-8B41E3094A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971C223-8FCC-7D43-DD15-93BB5F023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DFCE9C76-42A5-D1EC-F661-1009F975C4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43EA6D9-890C-A6B3-F414-8298984CA2A0}"/>
              </a:ext>
            </a:extLst>
          </p:cNvPr>
          <p:cNvSpPr>
            <a:spLocks noGrp="1"/>
          </p:cNvSpPr>
          <p:nvPr>
            <p:ph type="title"/>
          </p:nvPr>
        </p:nvSpPr>
        <p:spPr>
          <a:xfrm>
            <a:off x="161366" y="116541"/>
            <a:ext cx="12018664" cy="1807903"/>
          </a:xfrm>
        </p:spPr>
        <p:txBody>
          <a:bodyPr vert="horz" lIns="91440" tIns="45720" rIns="91440" bIns="45720" numCol="1" rtlCol="0" anchor="ctr" anchorCtr="0" compatLnSpc="1">
            <a:prstTxWarp prst="textNoShape">
              <a:avLst/>
            </a:prstTxWarp>
            <a:normAutofit/>
          </a:bodyPr>
          <a:lstStyle/>
          <a:p>
            <a:r>
              <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rPr>
              <a:t>As a Researcher – Here’s What You Need to Know  </a:t>
            </a:r>
            <a:br>
              <a:rPr lang="en-US" sz="3200" b="1">
                <a:latin typeface="Open Sans" panose="020B0606030504020204" pitchFamily="34" charset="0"/>
                <a:ea typeface="Open Sans" panose="020B0606030504020204" pitchFamily="34" charset="0"/>
                <a:cs typeface="Open Sans" panose="020B0606030504020204" pitchFamily="34" charset="0"/>
              </a:rPr>
            </a:br>
            <a:r>
              <a:rPr lang="en-US" sz="2800" b="1">
                <a:solidFill>
                  <a:srgbClr val="FFFFFF"/>
                </a:solidFill>
                <a:latin typeface="Open Sans" panose="020B0606030504020204" pitchFamily="34" charset="0"/>
                <a:ea typeface="Open Sans" panose="020B0606030504020204" pitchFamily="34" charset="0"/>
                <a:cs typeface="Open Sans" panose="020B0606030504020204" pitchFamily="34" charset="0"/>
              </a:rPr>
              <a:t>NIH Security Best Practices for Users of Controlled-Access Data</a:t>
            </a:r>
            <a:endParaRPr lang="en-US" sz="320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Content Placeholder 1">
            <a:extLst>
              <a:ext uri="{FF2B5EF4-FFF2-40B4-BE49-F238E27FC236}">
                <a16:creationId xmlns:a16="http://schemas.microsoft.com/office/drawing/2014/main" id="{B3DAF059-6D45-6C8F-32D5-0F90D5697863}"/>
              </a:ext>
            </a:extLst>
          </p:cNvPr>
          <p:cNvSpPr>
            <a:spLocks noGrp="1"/>
          </p:cNvSpPr>
          <p:nvPr>
            <p:ph idx="1"/>
          </p:nvPr>
        </p:nvSpPr>
        <p:spPr>
          <a:xfrm>
            <a:off x="401961" y="2365760"/>
            <a:ext cx="7432547" cy="4132634"/>
          </a:xfrm>
          <a:ln>
            <a:noFill/>
          </a:ln>
        </p:spPr>
        <p:txBody>
          <a:bodyPr vert="horz" lIns="91440" tIns="45720" rIns="91440" bIns="45720" rtlCol="0" anchor="t">
            <a:normAutofit fontScale="70000" lnSpcReduction="20000"/>
          </a:bodyPr>
          <a:lstStyle/>
          <a:p>
            <a:pPr marL="398145" indent="-285750">
              <a:lnSpc>
                <a:spcPct val="100000"/>
              </a:lnSpc>
            </a:pPr>
            <a:r>
              <a:rPr lang="en-US" sz="1500">
                <a:latin typeface="Open Sans"/>
                <a:ea typeface="Open Sans"/>
                <a:cs typeface="Open Sans"/>
              </a:rPr>
              <a:t>NIH Security Best Practices are security benchmarks to measure security posture against NIST SP 800-171 security controls and the NIST Risk Management Framework. (It is NOT rigid regulator requirements).</a:t>
            </a:r>
            <a:endParaRPr lang="en-US" sz="1600" b="1">
              <a:latin typeface="Nunito Sans"/>
              <a:ea typeface="Open Sans"/>
              <a:cs typeface="Open Sans"/>
            </a:endParaRPr>
          </a:p>
          <a:p>
            <a:pPr marL="398145" indent="-285750">
              <a:lnSpc>
                <a:spcPct val="100000"/>
              </a:lnSpc>
            </a:pPr>
            <a:r>
              <a:rPr lang="en-US" sz="1500">
                <a:latin typeface="Open Sans"/>
                <a:ea typeface="Open Sans"/>
                <a:cs typeface="Open Sans"/>
              </a:rPr>
              <a:t>Framework offers a pathway to achieve attainable security best practices through a 6-phase process which continuously monitors risk throughout system lifecycle (inception to decommission). </a:t>
            </a:r>
          </a:p>
          <a:p>
            <a:pPr marL="398145" indent="-285750">
              <a:lnSpc>
                <a:spcPct val="100000"/>
              </a:lnSpc>
            </a:pPr>
            <a:r>
              <a:rPr lang="en-US" sz="1500">
                <a:latin typeface="Open Sans"/>
                <a:ea typeface="Open Sans"/>
                <a:cs typeface="Open Sans"/>
              </a:rPr>
              <a:t>The </a:t>
            </a:r>
            <a:r>
              <a:rPr lang="en-US" sz="1500">
                <a:latin typeface="Open Sans"/>
                <a:ea typeface="Open Sans"/>
                <a:cs typeface="Open Sans"/>
                <a:hlinkClick r:id="rId3">
                  <a:extLst>
                    <a:ext uri="{A12FA001-AC4F-418D-AE19-62706E023703}">
                      <ahyp:hlinkClr xmlns:ahyp="http://schemas.microsoft.com/office/drawing/2018/hyperlinkcolor" val="tx"/>
                    </a:ext>
                  </a:extLst>
                </a:hlinkClick>
              </a:rPr>
              <a:t>NIH Security Best Practices for Users of Controlled-Access Data</a:t>
            </a:r>
            <a:r>
              <a:rPr lang="en-US" sz="1500">
                <a:latin typeface="Open Sans"/>
                <a:ea typeface="Open Sans"/>
                <a:cs typeface="Open Sans"/>
              </a:rPr>
              <a:t> are only expected for those systems that handle the controlled-access data.</a:t>
            </a:r>
          </a:p>
          <a:p>
            <a:pPr marL="398145" indent="-285750">
              <a:lnSpc>
                <a:spcPct val="100000"/>
              </a:lnSpc>
            </a:pPr>
            <a:r>
              <a:rPr lang="en-US" sz="1500">
                <a:latin typeface="Open Sans"/>
                <a:ea typeface="Open Sans"/>
                <a:cs typeface="Open Sans"/>
              </a:rPr>
              <a:t>Systems at the institution that do not interact with the controlled-access data are </a:t>
            </a:r>
            <a:r>
              <a:rPr lang="en-US" sz="1500" u="sng">
                <a:latin typeface="Open Sans"/>
                <a:ea typeface="Open Sans"/>
                <a:cs typeface="Open Sans"/>
              </a:rPr>
              <a:t>not expected </a:t>
            </a:r>
            <a:r>
              <a:rPr lang="en-US" sz="1500">
                <a:latin typeface="Open Sans"/>
                <a:ea typeface="Open Sans"/>
                <a:cs typeface="Open Sans"/>
              </a:rPr>
              <a:t>to adopt the security standards.</a:t>
            </a:r>
          </a:p>
          <a:p>
            <a:pPr marL="398145" indent="-285750">
              <a:lnSpc>
                <a:spcPct val="100000"/>
              </a:lnSpc>
            </a:pPr>
            <a:r>
              <a:rPr lang="en-US" sz="1500" b="1">
                <a:latin typeface="Open Sans"/>
                <a:ea typeface="Open Sans"/>
                <a:cs typeface="Open Sans"/>
              </a:rPr>
              <a:t>By January 25, 2025</a:t>
            </a:r>
            <a:r>
              <a:rPr lang="en-US" sz="1500">
                <a:latin typeface="Open Sans"/>
                <a:ea typeface="Open Sans"/>
                <a:cs typeface="Open Sans"/>
              </a:rPr>
              <a:t>, Institutions are expected to assess their systems against the NIST SP 800-171 controls and, to the best of their ability, implement  the security controls.</a:t>
            </a:r>
          </a:p>
          <a:p>
            <a:pPr marL="398145" indent="-285750">
              <a:lnSpc>
                <a:spcPct val="100000"/>
              </a:lnSpc>
            </a:pPr>
            <a:r>
              <a:rPr lang="en-US" sz="1500">
                <a:latin typeface="Open Sans"/>
                <a:ea typeface="Open Sans"/>
                <a:cs typeface="Open Sans"/>
              </a:rPr>
              <a:t>Any deviations, must be documented with a Plan of Action and Milestones to further mitigate the risk. </a:t>
            </a:r>
          </a:p>
          <a:p>
            <a:pPr marL="398145" indent="-285750">
              <a:lnSpc>
                <a:spcPct val="100000"/>
              </a:lnSpc>
            </a:pPr>
            <a:r>
              <a:rPr lang="en-US" sz="1500">
                <a:latin typeface="Open Sans"/>
                <a:ea typeface="Open Sans"/>
                <a:cs typeface="Open Sans"/>
              </a:rPr>
              <a:t>Once assessments have been made and deviations documented</a:t>
            </a:r>
            <a:r>
              <a:rPr lang="en-US" sz="1500" b="1">
                <a:latin typeface="Open Sans"/>
                <a:ea typeface="Open Sans"/>
                <a:cs typeface="Open Sans"/>
              </a:rPr>
              <a:t>, institutions should inform their researchers </a:t>
            </a:r>
            <a:r>
              <a:rPr lang="en-US" sz="1500">
                <a:latin typeface="Open Sans"/>
                <a:ea typeface="Open Sans"/>
                <a:cs typeface="Open Sans"/>
              </a:rPr>
              <a:t>so they can attest to the NIH Security Best Practices when submitting new or renewal data access requests to NIH controlled-access genomic data. </a:t>
            </a:r>
          </a:p>
          <a:p>
            <a:pPr marL="398145" indent="-285750">
              <a:lnSpc>
                <a:spcPct val="100000"/>
              </a:lnSpc>
            </a:pPr>
            <a:r>
              <a:rPr lang="en-US" sz="1500" b="1">
                <a:latin typeface="Open Sans"/>
                <a:ea typeface="Open Sans"/>
                <a:cs typeface="Open Sans"/>
              </a:rPr>
              <a:t>On or after January 25</a:t>
            </a:r>
            <a:r>
              <a:rPr lang="en-US" sz="1500" b="1" baseline="30000">
                <a:latin typeface="Open Sans"/>
                <a:ea typeface="Open Sans"/>
                <a:cs typeface="Open Sans"/>
              </a:rPr>
              <a:t>th</a:t>
            </a:r>
            <a:r>
              <a:rPr lang="en-US" sz="1500" b="1">
                <a:latin typeface="Open Sans"/>
                <a:ea typeface="Open Sans"/>
                <a:cs typeface="Open Sans"/>
              </a:rPr>
              <a:t>, 2025, </a:t>
            </a:r>
            <a:r>
              <a:rPr lang="en-US" sz="1500">
                <a:latin typeface="Open Sans"/>
                <a:ea typeface="Open Sans"/>
                <a:cs typeface="Open Sans"/>
              </a:rPr>
              <a:t>approved users of NIH controlled-access genomic data are expected to attest to protecting data in accordance with NIST SP 800-171 (or equivalent international standard. </a:t>
            </a:r>
          </a:p>
          <a:p>
            <a:pPr marL="398145" indent="-285750">
              <a:lnSpc>
                <a:spcPct val="100000"/>
              </a:lnSpc>
            </a:pPr>
            <a:r>
              <a:rPr lang="en-US" sz="1600">
                <a:latin typeface="Open Sans"/>
                <a:ea typeface="Open Sans"/>
                <a:cs typeface="Open Sans"/>
              </a:rPr>
              <a:t>Users choosing a third-party IT system and/or Cloud Service Provider (CSP) for data analysis and/or storage for their project should provide the NIH controlled-access repository or access system with an attestation that the third-party system is compliant with NIST SP 800-171. 1</a:t>
            </a:r>
          </a:p>
        </p:txBody>
      </p:sp>
      <p:pic>
        <p:nvPicPr>
          <p:cNvPr id="4" name="Picture 3">
            <a:extLst>
              <a:ext uri="{FF2B5EF4-FFF2-40B4-BE49-F238E27FC236}">
                <a16:creationId xmlns:a16="http://schemas.microsoft.com/office/drawing/2014/main" id="{A1706574-F358-F5D4-0632-48189C760883}"/>
              </a:ext>
              <a:ext uri="{C183D7F6-B498-43B3-948B-1728B52AA6E4}">
                <adec:decorative xmlns:adec="http://schemas.microsoft.com/office/drawing/2017/decorative" val="1"/>
              </a:ext>
            </a:extLst>
          </p:cNvPr>
          <p:cNvPicPr>
            <a:picLocks noChangeAspect="1"/>
          </p:cNvPicPr>
          <p:nvPr/>
        </p:nvPicPr>
        <p:blipFill>
          <a:blip r:embed="rId4"/>
          <a:srcRect l="195" r="195"/>
          <a:stretch/>
        </p:blipFill>
        <p:spPr bwMode="auto">
          <a:xfrm>
            <a:off x="7834509" y="2271840"/>
            <a:ext cx="4170530" cy="4126026"/>
          </a:xfrm>
          <a:prstGeom prst="rect">
            <a:avLst/>
          </a:prstGeom>
          <a:noFill/>
        </p:spPr>
      </p:pic>
    </p:spTree>
    <p:extLst>
      <p:ext uri="{BB962C8B-B14F-4D97-AF65-F5344CB8AC3E}">
        <p14:creationId xmlns:p14="http://schemas.microsoft.com/office/powerpoint/2010/main" val="3668816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FF79311-45E8-433F-A0E7-6F4F18FA4293}"/>
              </a:ext>
            </a:extLst>
          </p:cNvPr>
          <p:cNvSpPr>
            <a:spLocks noGrp="1"/>
          </p:cNvSpPr>
          <p:nvPr>
            <p:ph type="title"/>
          </p:nvPr>
        </p:nvSpPr>
        <p:spPr>
          <a:xfrm>
            <a:off x="540185" y="340862"/>
            <a:ext cx="11602424" cy="1576446"/>
          </a:xfrm>
        </p:spPr>
        <p:txBody>
          <a:bodyPr vert="horz" lIns="91440" tIns="45720" rIns="91440" bIns="45720" numCol="1" rtlCol="0" anchor="ctr" anchorCtr="0" compatLnSpc="1">
            <a:prstTxWarp prst="textNoShape">
              <a:avLst/>
            </a:prstTxWarp>
            <a:normAutofit/>
          </a:bodyPr>
          <a:lstStyle/>
          <a:p>
            <a:r>
              <a:rPr lang="en-US" sz="2800">
                <a:solidFill>
                  <a:srgbClr val="FFFFFF"/>
                </a:solidFill>
                <a:latin typeface="Open Sans" panose="020B0606030504020204" pitchFamily="34" charset="0"/>
                <a:ea typeface="Open Sans" panose="020B0606030504020204" pitchFamily="34" charset="0"/>
                <a:cs typeface="Open Sans" panose="020B0606030504020204" pitchFamily="34" charset="0"/>
              </a:rPr>
              <a:t>As Institution IT Support Staff – Here’s What You Need to Know </a:t>
            </a:r>
            <a:br>
              <a:rPr lang="en-US" sz="28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2800" b="1">
                <a:solidFill>
                  <a:srgbClr val="FFFFFF"/>
                </a:solidFill>
                <a:latin typeface="Open Sans" panose="020B0606030504020204" pitchFamily="34" charset="0"/>
                <a:ea typeface="Open Sans" panose="020B0606030504020204" pitchFamily="34" charset="0"/>
                <a:cs typeface="Open Sans" panose="020B0606030504020204" pitchFamily="34" charset="0"/>
              </a:rPr>
              <a:t>NIST SP 800-171 Series </a:t>
            </a:r>
          </a:p>
        </p:txBody>
      </p:sp>
      <p:sp>
        <p:nvSpPr>
          <p:cNvPr id="2" name="TextBox 1">
            <a:extLst>
              <a:ext uri="{FF2B5EF4-FFF2-40B4-BE49-F238E27FC236}">
                <a16:creationId xmlns:a16="http://schemas.microsoft.com/office/drawing/2014/main" id="{AE943834-BEB1-266C-9BFF-53F2A1EE5E60}"/>
              </a:ext>
            </a:extLst>
          </p:cNvPr>
          <p:cNvSpPr txBox="1"/>
          <p:nvPr/>
        </p:nvSpPr>
        <p:spPr>
          <a:xfrm>
            <a:off x="277184" y="2383718"/>
            <a:ext cx="1178336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a:latin typeface="Open Sans" panose="020B0606030504020204" pitchFamily="34" charset="0"/>
                <a:ea typeface="Open Sans" panose="020B0606030504020204" pitchFamily="34" charset="0"/>
                <a:cs typeface="Open Sans" panose="020B0606030504020204" pitchFamily="34" charset="0"/>
              </a:rPr>
              <a:t>Security Requirements for NIST Special Publication 800-171 and the 17 Security Controls Families</a:t>
            </a:r>
          </a:p>
          <a:p>
            <a:endParaRPr lang="en-US" b="1">
              <a:latin typeface="Open Sans" panose="020B0606030504020204" pitchFamily="34" charset="0"/>
              <a:ea typeface="Open Sans" panose="020B0606030504020204" pitchFamily="34" charset="0"/>
              <a:cs typeface="Open Sans" panose="020B0606030504020204" pitchFamily="34" charset="0"/>
            </a:endParaRPr>
          </a:p>
          <a:p>
            <a:endParaRPr lang="en-US" b="1">
              <a:latin typeface="Open Sans" panose="020B0606030504020204" pitchFamily="34" charset="0"/>
              <a:ea typeface="Open Sans" panose="020B0606030504020204" pitchFamily="34" charset="0"/>
              <a:cs typeface="Open Sans" panose="020B0606030504020204" pitchFamily="34" charset="0"/>
            </a:endParaRPr>
          </a:p>
          <a:p>
            <a:r>
              <a:rPr lang="en-US" b="1">
                <a:latin typeface="Open Sans" panose="020B0606030504020204" pitchFamily="34" charset="0"/>
                <a:ea typeface="Open Sans" panose="020B0606030504020204" pitchFamily="34" charset="0"/>
                <a:cs typeface="Open Sans" panose="020B0606030504020204" pitchFamily="34" charset="0"/>
              </a:rPr>
              <a:t> </a:t>
            </a:r>
          </a:p>
        </p:txBody>
      </p:sp>
      <p:sp>
        <p:nvSpPr>
          <p:cNvPr id="5" name="Rectangle 4">
            <a:extLst>
              <a:ext uri="{FF2B5EF4-FFF2-40B4-BE49-F238E27FC236}">
                <a16:creationId xmlns:a16="http://schemas.microsoft.com/office/drawing/2014/main" id="{7D75E979-B38A-5BF0-4F6D-FA5D202157CD}"/>
              </a:ext>
            </a:extLst>
          </p:cNvPr>
          <p:cNvSpPr/>
          <p:nvPr/>
        </p:nvSpPr>
        <p:spPr>
          <a:xfrm>
            <a:off x="331693" y="2857732"/>
            <a:ext cx="1488141" cy="975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Access Control </a:t>
            </a:r>
          </a:p>
        </p:txBody>
      </p:sp>
      <p:sp>
        <p:nvSpPr>
          <p:cNvPr id="6" name="Rectangle 5">
            <a:extLst>
              <a:ext uri="{FF2B5EF4-FFF2-40B4-BE49-F238E27FC236}">
                <a16:creationId xmlns:a16="http://schemas.microsoft.com/office/drawing/2014/main" id="{4619A3E3-CE56-CE61-EB08-ECBDEDCC2E28}"/>
              </a:ext>
            </a:extLst>
          </p:cNvPr>
          <p:cNvSpPr/>
          <p:nvPr/>
        </p:nvSpPr>
        <p:spPr>
          <a:xfrm>
            <a:off x="2151527" y="2857731"/>
            <a:ext cx="1488141" cy="975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Awareness &amp; Training</a:t>
            </a:r>
          </a:p>
        </p:txBody>
      </p:sp>
      <p:sp>
        <p:nvSpPr>
          <p:cNvPr id="7" name="Rectangle 6">
            <a:extLst>
              <a:ext uri="{FF2B5EF4-FFF2-40B4-BE49-F238E27FC236}">
                <a16:creationId xmlns:a16="http://schemas.microsoft.com/office/drawing/2014/main" id="{2095C5AC-95B2-EF7C-4845-EA764C847889}"/>
              </a:ext>
            </a:extLst>
          </p:cNvPr>
          <p:cNvSpPr/>
          <p:nvPr/>
        </p:nvSpPr>
        <p:spPr>
          <a:xfrm>
            <a:off x="3877970" y="2857731"/>
            <a:ext cx="1488141" cy="975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Open Sans" panose="020B0606030504020204" pitchFamily="34" charset="0"/>
                <a:ea typeface="Open Sans" panose="020B0606030504020204" pitchFamily="34" charset="0"/>
                <a:cs typeface="Open Sans" panose="020B0606030504020204" pitchFamily="34" charset="0"/>
              </a:rPr>
              <a:t>Audit &amp; Accountability</a:t>
            </a:r>
          </a:p>
        </p:txBody>
      </p:sp>
      <p:sp>
        <p:nvSpPr>
          <p:cNvPr id="8" name="Rectangle 7">
            <a:extLst>
              <a:ext uri="{FF2B5EF4-FFF2-40B4-BE49-F238E27FC236}">
                <a16:creationId xmlns:a16="http://schemas.microsoft.com/office/drawing/2014/main" id="{35FAF4D6-3F53-C4F7-2F89-AFF27ADE80E1}"/>
              </a:ext>
            </a:extLst>
          </p:cNvPr>
          <p:cNvSpPr/>
          <p:nvPr/>
        </p:nvSpPr>
        <p:spPr>
          <a:xfrm>
            <a:off x="5604413" y="2857730"/>
            <a:ext cx="1488141" cy="975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Configuration Management</a:t>
            </a:r>
          </a:p>
        </p:txBody>
      </p:sp>
      <p:sp>
        <p:nvSpPr>
          <p:cNvPr id="10" name="Rectangle 9">
            <a:extLst>
              <a:ext uri="{FF2B5EF4-FFF2-40B4-BE49-F238E27FC236}">
                <a16:creationId xmlns:a16="http://schemas.microsoft.com/office/drawing/2014/main" id="{B25CDF1C-CF08-D556-80A0-8633960F4561}"/>
              </a:ext>
            </a:extLst>
          </p:cNvPr>
          <p:cNvSpPr/>
          <p:nvPr/>
        </p:nvSpPr>
        <p:spPr>
          <a:xfrm>
            <a:off x="7338748" y="2857729"/>
            <a:ext cx="1488141" cy="975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Open Sans" panose="020B0606030504020204" pitchFamily="34" charset="0"/>
                <a:ea typeface="Open Sans" panose="020B0606030504020204" pitchFamily="34" charset="0"/>
                <a:cs typeface="Open Sans" panose="020B0606030504020204" pitchFamily="34" charset="0"/>
              </a:rPr>
              <a:t>Identification &amp; Authentication</a:t>
            </a:r>
          </a:p>
        </p:txBody>
      </p:sp>
      <p:sp>
        <p:nvSpPr>
          <p:cNvPr id="12" name="Rectangle 11">
            <a:extLst>
              <a:ext uri="{FF2B5EF4-FFF2-40B4-BE49-F238E27FC236}">
                <a16:creationId xmlns:a16="http://schemas.microsoft.com/office/drawing/2014/main" id="{257BC65C-1891-78B1-ADBD-7269F90F6A1C}"/>
              </a:ext>
            </a:extLst>
          </p:cNvPr>
          <p:cNvSpPr/>
          <p:nvPr/>
        </p:nvSpPr>
        <p:spPr>
          <a:xfrm>
            <a:off x="9073083" y="2894781"/>
            <a:ext cx="1488141" cy="975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Incident Response</a:t>
            </a:r>
          </a:p>
        </p:txBody>
      </p:sp>
      <p:sp>
        <p:nvSpPr>
          <p:cNvPr id="14" name="Rectangle 13">
            <a:extLst>
              <a:ext uri="{FF2B5EF4-FFF2-40B4-BE49-F238E27FC236}">
                <a16:creationId xmlns:a16="http://schemas.microsoft.com/office/drawing/2014/main" id="{9FD5B2D8-4CF0-2AAF-2092-AF6ADDF9F262}"/>
              </a:ext>
            </a:extLst>
          </p:cNvPr>
          <p:cNvSpPr/>
          <p:nvPr/>
        </p:nvSpPr>
        <p:spPr>
          <a:xfrm>
            <a:off x="331692" y="3995079"/>
            <a:ext cx="1488141" cy="975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Maintenance</a:t>
            </a:r>
          </a:p>
        </p:txBody>
      </p:sp>
      <p:sp>
        <p:nvSpPr>
          <p:cNvPr id="16" name="Rectangle 15">
            <a:extLst>
              <a:ext uri="{FF2B5EF4-FFF2-40B4-BE49-F238E27FC236}">
                <a16:creationId xmlns:a16="http://schemas.microsoft.com/office/drawing/2014/main" id="{4352A931-5F25-5E6B-7D99-F91EF5D66D9D}"/>
              </a:ext>
            </a:extLst>
          </p:cNvPr>
          <p:cNvSpPr/>
          <p:nvPr/>
        </p:nvSpPr>
        <p:spPr>
          <a:xfrm>
            <a:off x="2151527" y="4025724"/>
            <a:ext cx="1488141" cy="975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Media Protection</a:t>
            </a:r>
          </a:p>
        </p:txBody>
      </p:sp>
      <p:sp>
        <p:nvSpPr>
          <p:cNvPr id="17" name="Rectangle 16">
            <a:extLst>
              <a:ext uri="{FF2B5EF4-FFF2-40B4-BE49-F238E27FC236}">
                <a16:creationId xmlns:a16="http://schemas.microsoft.com/office/drawing/2014/main" id="{B3EA7EAF-60F9-D8D1-67AF-FE62C7479640}"/>
              </a:ext>
            </a:extLst>
          </p:cNvPr>
          <p:cNvSpPr/>
          <p:nvPr/>
        </p:nvSpPr>
        <p:spPr>
          <a:xfrm>
            <a:off x="3877970" y="3995079"/>
            <a:ext cx="1488141" cy="975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Personnel Security </a:t>
            </a:r>
          </a:p>
        </p:txBody>
      </p:sp>
      <p:sp>
        <p:nvSpPr>
          <p:cNvPr id="18" name="Rectangle 17">
            <a:extLst>
              <a:ext uri="{FF2B5EF4-FFF2-40B4-BE49-F238E27FC236}">
                <a16:creationId xmlns:a16="http://schemas.microsoft.com/office/drawing/2014/main" id="{FECB375A-B9B8-4F3B-1998-F3458979763C}"/>
              </a:ext>
            </a:extLst>
          </p:cNvPr>
          <p:cNvSpPr/>
          <p:nvPr/>
        </p:nvSpPr>
        <p:spPr>
          <a:xfrm>
            <a:off x="5604412" y="3995079"/>
            <a:ext cx="1488141" cy="975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Physical Protection</a:t>
            </a:r>
          </a:p>
        </p:txBody>
      </p:sp>
      <p:sp>
        <p:nvSpPr>
          <p:cNvPr id="19" name="Rectangle 18">
            <a:extLst>
              <a:ext uri="{FF2B5EF4-FFF2-40B4-BE49-F238E27FC236}">
                <a16:creationId xmlns:a16="http://schemas.microsoft.com/office/drawing/2014/main" id="{CE65B36A-CF7E-0AF9-9A37-9C2EB1603D3B}"/>
              </a:ext>
            </a:extLst>
          </p:cNvPr>
          <p:cNvSpPr/>
          <p:nvPr/>
        </p:nvSpPr>
        <p:spPr>
          <a:xfrm>
            <a:off x="7338748" y="3995078"/>
            <a:ext cx="1488141" cy="975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Risk Assessment</a:t>
            </a:r>
          </a:p>
        </p:txBody>
      </p:sp>
      <p:sp>
        <p:nvSpPr>
          <p:cNvPr id="20" name="Rectangle 19">
            <a:extLst>
              <a:ext uri="{FF2B5EF4-FFF2-40B4-BE49-F238E27FC236}">
                <a16:creationId xmlns:a16="http://schemas.microsoft.com/office/drawing/2014/main" id="{44E4161C-17F4-AD61-38D8-BD2BACC28C00}"/>
              </a:ext>
            </a:extLst>
          </p:cNvPr>
          <p:cNvSpPr/>
          <p:nvPr/>
        </p:nvSpPr>
        <p:spPr>
          <a:xfrm>
            <a:off x="9073083" y="3995078"/>
            <a:ext cx="1488141" cy="975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Security Assessment &amp; </a:t>
            </a:r>
            <a:r>
              <a:rPr lang="en-US" sz="1400" b="1">
                <a:solidFill>
                  <a:srgbClr val="002060"/>
                </a:solidFill>
                <a:latin typeface="Open Sans" panose="020B0606030504020204" pitchFamily="34" charset="0"/>
                <a:ea typeface="Open Sans" panose="020B0606030504020204" pitchFamily="34" charset="0"/>
                <a:cs typeface="Open Sans" panose="020B0606030504020204" pitchFamily="34" charset="0"/>
              </a:rPr>
              <a:t>Monitoring</a:t>
            </a:r>
          </a:p>
        </p:txBody>
      </p:sp>
      <p:sp>
        <p:nvSpPr>
          <p:cNvPr id="21" name="Rectangle 20">
            <a:extLst>
              <a:ext uri="{FF2B5EF4-FFF2-40B4-BE49-F238E27FC236}">
                <a16:creationId xmlns:a16="http://schemas.microsoft.com/office/drawing/2014/main" id="{83AE1903-E602-B4C2-16AA-3911BC7A564A}"/>
              </a:ext>
            </a:extLst>
          </p:cNvPr>
          <p:cNvSpPr/>
          <p:nvPr/>
        </p:nvSpPr>
        <p:spPr>
          <a:xfrm>
            <a:off x="331691" y="5132426"/>
            <a:ext cx="1488141" cy="975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a:latin typeface="Open Sans" panose="020B0606030504020204" pitchFamily="34" charset="0"/>
                <a:ea typeface="Open Sans" panose="020B0606030504020204" pitchFamily="34" charset="0"/>
                <a:cs typeface="Open Sans" panose="020B0606030504020204" pitchFamily="34" charset="0"/>
              </a:rPr>
              <a:t>System &amp; Communications Protection</a:t>
            </a:r>
          </a:p>
        </p:txBody>
      </p:sp>
      <p:sp>
        <p:nvSpPr>
          <p:cNvPr id="22" name="Rectangle 21">
            <a:extLst>
              <a:ext uri="{FF2B5EF4-FFF2-40B4-BE49-F238E27FC236}">
                <a16:creationId xmlns:a16="http://schemas.microsoft.com/office/drawing/2014/main" id="{B23D4836-70E7-3680-C5B4-22D6EA41E978}"/>
              </a:ext>
            </a:extLst>
          </p:cNvPr>
          <p:cNvSpPr/>
          <p:nvPr/>
        </p:nvSpPr>
        <p:spPr>
          <a:xfrm>
            <a:off x="2151523" y="5132426"/>
            <a:ext cx="1488141" cy="9753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System &amp; Information Integrity</a:t>
            </a:r>
          </a:p>
        </p:txBody>
      </p:sp>
      <p:sp>
        <p:nvSpPr>
          <p:cNvPr id="23" name="Rectangle 22">
            <a:extLst>
              <a:ext uri="{FF2B5EF4-FFF2-40B4-BE49-F238E27FC236}">
                <a16:creationId xmlns:a16="http://schemas.microsoft.com/office/drawing/2014/main" id="{DBF0AF75-D191-68EA-744B-15D7F2DD1808}"/>
              </a:ext>
            </a:extLst>
          </p:cNvPr>
          <p:cNvSpPr/>
          <p:nvPr/>
        </p:nvSpPr>
        <p:spPr>
          <a:xfrm>
            <a:off x="3877970" y="5132426"/>
            <a:ext cx="1488141" cy="975301"/>
          </a:xfrm>
          <a:prstGeom prst="rect">
            <a:avLst/>
          </a:prstGeom>
          <a:solidFill>
            <a:srgbClr val="1F33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Planning </a:t>
            </a:r>
          </a:p>
        </p:txBody>
      </p:sp>
      <p:sp>
        <p:nvSpPr>
          <p:cNvPr id="24" name="Rectangle 23">
            <a:extLst>
              <a:ext uri="{FF2B5EF4-FFF2-40B4-BE49-F238E27FC236}">
                <a16:creationId xmlns:a16="http://schemas.microsoft.com/office/drawing/2014/main" id="{E37DFFD3-00E5-9715-3DF0-38697641F59E}"/>
              </a:ext>
            </a:extLst>
          </p:cNvPr>
          <p:cNvSpPr/>
          <p:nvPr/>
        </p:nvSpPr>
        <p:spPr>
          <a:xfrm>
            <a:off x="5604412" y="5132426"/>
            <a:ext cx="1488141" cy="975301"/>
          </a:xfrm>
          <a:prstGeom prst="rect">
            <a:avLst/>
          </a:prstGeom>
          <a:solidFill>
            <a:srgbClr val="1F33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System &amp; Services Acquisition </a:t>
            </a:r>
          </a:p>
        </p:txBody>
      </p:sp>
      <p:sp>
        <p:nvSpPr>
          <p:cNvPr id="25" name="Rectangle 24">
            <a:extLst>
              <a:ext uri="{FF2B5EF4-FFF2-40B4-BE49-F238E27FC236}">
                <a16:creationId xmlns:a16="http://schemas.microsoft.com/office/drawing/2014/main" id="{362EA291-878E-80FA-A588-26AF53860518}"/>
              </a:ext>
            </a:extLst>
          </p:cNvPr>
          <p:cNvSpPr/>
          <p:nvPr/>
        </p:nvSpPr>
        <p:spPr>
          <a:xfrm>
            <a:off x="7330854" y="5132425"/>
            <a:ext cx="1488141" cy="975301"/>
          </a:xfrm>
          <a:prstGeom prst="rect">
            <a:avLst/>
          </a:prstGeom>
          <a:solidFill>
            <a:srgbClr val="1F335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 Supply Chain Risk Management</a:t>
            </a:r>
          </a:p>
        </p:txBody>
      </p:sp>
      <p:sp>
        <p:nvSpPr>
          <p:cNvPr id="26" name="TextBox 25">
            <a:extLst>
              <a:ext uri="{FF2B5EF4-FFF2-40B4-BE49-F238E27FC236}">
                <a16:creationId xmlns:a16="http://schemas.microsoft.com/office/drawing/2014/main" id="{DC2B52FC-84B2-8569-F3D5-ABD3B37C52EB}"/>
              </a:ext>
            </a:extLst>
          </p:cNvPr>
          <p:cNvSpPr txBox="1"/>
          <p:nvPr/>
        </p:nvSpPr>
        <p:spPr>
          <a:xfrm>
            <a:off x="277184" y="6319653"/>
            <a:ext cx="10995318" cy="338554"/>
          </a:xfrm>
          <a:prstGeom prst="rect">
            <a:avLst/>
          </a:prstGeom>
          <a:noFill/>
        </p:spPr>
        <p:txBody>
          <a:bodyPr wrap="none" rtlCol="0">
            <a:spAutoFit/>
          </a:bodyPr>
          <a:lstStyle/>
          <a:p>
            <a:r>
              <a:rPr lang="en-US" sz="1600" i="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NIH will accept </a:t>
            </a:r>
            <a:r>
              <a:rPr lang="en-US" sz="1600" i="0" u="none" strike="noStrike">
                <a:effectLst/>
                <a:latin typeface="Open Sans" panose="020B0606030504020204" pitchFamily="34" charset="0"/>
                <a:ea typeface="Open Sans" panose="020B0606030504020204" pitchFamily="34" charset="0"/>
                <a:cs typeface="Open Sans" panose="020B0606030504020204" pitchFamily="34" charset="0"/>
                <a:hlinkClick r:id="rId3"/>
              </a:rPr>
              <a:t>Rev. 2</a:t>
            </a:r>
            <a:r>
              <a:rPr lang="en-US" sz="1600" i="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 or </a:t>
            </a:r>
            <a:r>
              <a:rPr lang="en-US" sz="1600" i="0" u="none" strike="noStrike">
                <a:effectLst/>
                <a:latin typeface="Open Sans" panose="020B0606030504020204" pitchFamily="34" charset="0"/>
                <a:ea typeface="Open Sans" panose="020B0606030504020204" pitchFamily="34" charset="0"/>
                <a:cs typeface="Open Sans" panose="020B0606030504020204" pitchFamily="34" charset="0"/>
                <a:hlinkClick r:id="rId4"/>
              </a:rPr>
              <a:t>Rev. 3</a:t>
            </a:r>
            <a:r>
              <a:rPr lang="en-US" sz="1600" i="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 as fulfilling the security expectations in the NIH Security Best Practices for Users.</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07764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FF79311-45E8-433F-A0E7-6F4F18FA4293}"/>
              </a:ext>
            </a:extLst>
          </p:cNvPr>
          <p:cNvSpPr>
            <a:spLocks noGrp="1"/>
          </p:cNvSpPr>
          <p:nvPr>
            <p:ph type="title"/>
          </p:nvPr>
        </p:nvSpPr>
        <p:spPr>
          <a:xfrm>
            <a:off x="540185" y="340862"/>
            <a:ext cx="9718111" cy="1576446"/>
          </a:xfrm>
        </p:spPr>
        <p:txBody>
          <a:bodyPr vert="horz" lIns="91440" tIns="45720" rIns="91440" bIns="45720" numCol="1" rtlCol="0" anchor="ctr" anchorCtr="0" compatLnSpc="1">
            <a:prstTxWarp prst="textNoShape">
              <a:avLst/>
            </a:prstTxWarp>
            <a:normAutofit/>
          </a:bodyPr>
          <a:lstStyle/>
          <a:p>
            <a:r>
              <a:rPr lang="en-US" sz="3200">
                <a:solidFill>
                  <a:srgbClr val="FFFFFF"/>
                </a:solidFill>
                <a:latin typeface="Open Sans" panose="020B0606030504020204" pitchFamily="34" charset="0"/>
                <a:ea typeface="Open Sans" panose="020B0606030504020204" pitchFamily="34" charset="0"/>
                <a:cs typeface="Open Sans" panose="020B0606030504020204" pitchFamily="34" charset="0"/>
              </a:rPr>
              <a:t>Anatomy of NIST SP 800-171 Controls</a:t>
            </a:r>
            <a:br>
              <a:rPr lang="en-US" sz="32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3200" b="1">
                <a:solidFill>
                  <a:srgbClr val="FFFFFF"/>
                </a:solidFill>
                <a:latin typeface="Open Sans" panose="020B0606030504020204" pitchFamily="34" charset="0"/>
                <a:ea typeface="Open Sans" panose="020B0606030504020204" pitchFamily="34" charset="0"/>
                <a:cs typeface="Open Sans" panose="020B0606030504020204" pitchFamily="34" charset="0"/>
              </a:rPr>
              <a:t>Implementing Controls  </a:t>
            </a:r>
          </a:p>
        </p:txBody>
      </p:sp>
      <p:pic>
        <p:nvPicPr>
          <p:cNvPr id="4" name="Picture 3">
            <a:extLst>
              <a:ext uri="{FF2B5EF4-FFF2-40B4-BE49-F238E27FC236}">
                <a16:creationId xmlns:a16="http://schemas.microsoft.com/office/drawing/2014/main" id="{D96AA307-2453-79B6-B18B-AFF188B26E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06352" y="2370140"/>
            <a:ext cx="6909155" cy="4286470"/>
          </a:xfrm>
          <a:prstGeom prst="rect">
            <a:avLst/>
          </a:prstGeom>
        </p:spPr>
      </p:pic>
      <p:grpSp>
        <p:nvGrpSpPr>
          <p:cNvPr id="2" name="Group 1">
            <a:extLst>
              <a:ext uri="{FF2B5EF4-FFF2-40B4-BE49-F238E27FC236}">
                <a16:creationId xmlns:a16="http://schemas.microsoft.com/office/drawing/2014/main" id="{773EE877-EBD5-F680-B7FF-6F8FDCE2971C}"/>
              </a:ext>
              <a:ext uri="{C183D7F6-B498-43B3-948B-1728B52AA6E4}">
                <adec:decorative xmlns:adec="http://schemas.microsoft.com/office/drawing/2017/decorative" val="1"/>
              </a:ext>
            </a:extLst>
          </p:cNvPr>
          <p:cNvGrpSpPr/>
          <p:nvPr/>
        </p:nvGrpSpPr>
        <p:grpSpPr>
          <a:xfrm>
            <a:off x="209878" y="2370140"/>
            <a:ext cx="11682194" cy="4057553"/>
            <a:chOff x="209878" y="2370140"/>
            <a:chExt cx="11682194" cy="4057553"/>
          </a:xfrm>
        </p:grpSpPr>
        <p:sp>
          <p:nvSpPr>
            <p:cNvPr id="5" name="Rectangle 4">
              <a:extLst>
                <a:ext uri="{FF2B5EF4-FFF2-40B4-BE49-F238E27FC236}">
                  <a16:creationId xmlns:a16="http://schemas.microsoft.com/office/drawing/2014/main" id="{F99AE729-63CA-51AF-D704-D07AC5D3AB32}"/>
                </a:ext>
              </a:extLst>
            </p:cNvPr>
            <p:cNvSpPr/>
            <p:nvPr/>
          </p:nvSpPr>
          <p:spPr>
            <a:xfrm>
              <a:off x="209879" y="2370140"/>
              <a:ext cx="1649507" cy="600462"/>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Open Sans" panose="020B0606030504020204" pitchFamily="34" charset="0"/>
                  <a:ea typeface="Open Sans" panose="020B0606030504020204" pitchFamily="34" charset="0"/>
                  <a:cs typeface="Open Sans" panose="020B0606030504020204" pitchFamily="34" charset="0"/>
                </a:rPr>
                <a:t>Requirement </a:t>
              </a:r>
            </a:p>
            <a:p>
              <a:pPr algn="ctr"/>
              <a:r>
                <a:rPr lang="en-US">
                  <a:latin typeface="Open Sans" panose="020B0606030504020204" pitchFamily="34" charset="0"/>
                  <a:ea typeface="Open Sans" panose="020B0606030504020204" pitchFamily="34" charset="0"/>
                  <a:cs typeface="Open Sans" panose="020B0606030504020204" pitchFamily="34" charset="0"/>
                </a:rPr>
                <a:t>ID &amp; Name</a:t>
              </a:r>
            </a:p>
          </p:txBody>
        </p:sp>
        <p:cxnSp>
          <p:nvCxnSpPr>
            <p:cNvPr id="10" name="Straight Arrow Connector 9">
              <a:extLst>
                <a:ext uri="{FF2B5EF4-FFF2-40B4-BE49-F238E27FC236}">
                  <a16:creationId xmlns:a16="http://schemas.microsoft.com/office/drawing/2014/main" id="{A45AD900-7C3E-19E8-D46F-1152BE1FF36D}"/>
                </a:ext>
                <a:ext uri="{C183D7F6-B498-43B3-948B-1728B52AA6E4}">
                  <adec:decorative xmlns:adec="http://schemas.microsoft.com/office/drawing/2017/decorative" val="1"/>
                </a:ext>
              </a:extLst>
            </p:cNvPr>
            <p:cNvCxnSpPr>
              <a:cxnSpLocks/>
            </p:cNvCxnSpPr>
            <p:nvPr/>
          </p:nvCxnSpPr>
          <p:spPr>
            <a:xfrm flipV="1">
              <a:off x="1859386" y="2590800"/>
              <a:ext cx="782035" cy="11517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D0FCD1F0-9FB2-5476-B739-E14CBC9139DB}"/>
                </a:ext>
              </a:extLst>
            </p:cNvPr>
            <p:cNvSpPr/>
            <p:nvPr/>
          </p:nvSpPr>
          <p:spPr>
            <a:xfrm>
              <a:off x="209878" y="3225133"/>
              <a:ext cx="1649507" cy="600462"/>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Open Sans" panose="020B0606030504020204" pitchFamily="34" charset="0"/>
                  <a:ea typeface="Open Sans" panose="020B0606030504020204" pitchFamily="34" charset="0"/>
                  <a:cs typeface="Open Sans" panose="020B0606030504020204" pitchFamily="34" charset="0"/>
                </a:rPr>
                <a:t>Requirement Text</a:t>
              </a:r>
            </a:p>
          </p:txBody>
        </p:sp>
        <p:cxnSp>
          <p:nvCxnSpPr>
            <p:cNvPr id="17" name="Straight Arrow Connector 16">
              <a:extLst>
                <a:ext uri="{FF2B5EF4-FFF2-40B4-BE49-F238E27FC236}">
                  <a16:creationId xmlns:a16="http://schemas.microsoft.com/office/drawing/2014/main" id="{9F3C10D8-5065-8130-A113-31BA9500A832}"/>
                </a:ext>
                <a:ext uri="{C183D7F6-B498-43B3-948B-1728B52AA6E4}">
                  <adec:decorative xmlns:adec="http://schemas.microsoft.com/office/drawing/2017/decorative" val="1"/>
                </a:ext>
              </a:extLst>
            </p:cNvPr>
            <p:cNvCxnSpPr>
              <a:cxnSpLocks/>
              <a:stCxn id="16" idx="3"/>
            </p:cNvCxnSpPr>
            <p:nvPr/>
          </p:nvCxnSpPr>
          <p:spPr>
            <a:xfrm flipV="1">
              <a:off x="1859385" y="3045327"/>
              <a:ext cx="1556168" cy="4800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9B21EAF-981A-C188-0169-5AB60177FDD4}"/>
                </a:ext>
                <a:ext uri="{C183D7F6-B498-43B3-948B-1728B52AA6E4}">
                  <adec:decorative xmlns:adec="http://schemas.microsoft.com/office/drawing/2017/decorative" val="1"/>
                </a:ext>
              </a:extLst>
            </p:cNvPr>
            <p:cNvCxnSpPr>
              <a:cxnSpLocks/>
            </p:cNvCxnSpPr>
            <p:nvPr/>
          </p:nvCxnSpPr>
          <p:spPr>
            <a:xfrm flipV="1">
              <a:off x="1970916" y="3944471"/>
              <a:ext cx="1381884" cy="48705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323830A-EADF-EB07-40BF-2E3B70B88826}"/>
                </a:ext>
              </a:extLst>
            </p:cNvPr>
            <p:cNvSpPr/>
            <p:nvPr/>
          </p:nvSpPr>
          <p:spPr>
            <a:xfrm>
              <a:off x="228465" y="4072063"/>
              <a:ext cx="1716876" cy="600462"/>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Open Sans" panose="020B0606030504020204" pitchFamily="34" charset="0"/>
                  <a:ea typeface="Open Sans" panose="020B0606030504020204" pitchFamily="34" charset="0"/>
                  <a:cs typeface="Open Sans" panose="020B0606030504020204" pitchFamily="34" charset="0"/>
                </a:rPr>
                <a:t>Requirement Description</a:t>
              </a:r>
            </a:p>
          </p:txBody>
        </p:sp>
        <p:sp>
          <p:nvSpPr>
            <p:cNvPr id="26" name="Rectangle 25">
              <a:extLst>
                <a:ext uri="{FF2B5EF4-FFF2-40B4-BE49-F238E27FC236}">
                  <a16:creationId xmlns:a16="http://schemas.microsoft.com/office/drawing/2014/main" id="{B10C1EFC-A6AB-F491-8602-E1768F07EBCE}"/>
                </a:ext>
              </a:extLst>
            </p:cNvPr>
            <p:cNvSpPr/>
            <p:nvPr/>
          </p:nvSpPr>
          <p:spPr>
            <a:xfrm>
              <a:off x="295834" y="5579504"/>
              <a:ext cx="1649507" cy="848189"/>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Open Sans" panose="020B0606030504020204" pitchFamily="34" charset="0"/>
                  <a:ea typeface="Open Sans" panose="020B0606030504020204" pitchFamily="34" charset="0"/>
                  <a:cs typeface="Open Sans" panose="020B0606030504020204" pitchFamily="34" charset="0"/>
                </a:rPr>
                <a:t>Cross-walk to NIST 800-53 Controls </a:t>
              </a:r>
            </a:p>
          </p:txBody>
        </p:sp>
        <p:cxnSp>
          <p:nvCxnSpPr>
            <p:cNvPr id="27" name="Straight Arrow Connector 26">
              <a:extLst>
                <a:ext uri="{FF2B5EF4-FFF2-40B4-BE49-F238E27FC236}">
                  <a16:creationId xmlns:a16="http://schemas.microsoft.com/office/drawing/2014/main" id="{F830CC25-6D95-AA6A-CCEB-7D9397DEF3B5}"/>
                </a:ext>
                <a:ext uri="{C183D7F6-B498-43B3-948B-1728B52AA6E4}">
                  <adec:decorative xmlns:adec="http://schemas.microsoft.com/office/drawing/2017/decorative" val="1"/>
                </a:ext>
              </a:extLst>
            </p:cNvPr>
            <p:cNvCxnSpPr>
              <a:cxnSpLocks/>
            </p:cNvCxnSpPr>
            <p:nvPr/>
          </p:nvCxnSpPr>
          <p:spPr>
            <a:xfrm flipV="1">
              <a:off x="1970916" y="5647602"/>
              <a:ext cx="1421688" cy="5479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A7CF474-F85F-E44F-87AB-815015FFFF4E}"/>
                </a:ext>
              </a:extLst>
            </p:cNvPr>
            <p:cNvSpPr/>
            <p:nvPr/>
          </p:nvSpPr>
          <p:spPr>
            <a:xfrm>
              <a:off x="9966121" y="4989064"/>
              <a:ext cx="1649507" cy="848189"/>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Open Sans" panose="020B0606030504020204" pitchFamily="34" charset="0"/>
                  <a:ea typeface="Open Sans" panose="020B0606030504020204" pitchFamily="34" charset="0"/>
                  <a:cs typeface="Open Sans" panose="020B0606030504020204" pitchFamily="34" charset="0"/>
                </a:rPr>
                <a:t>Additional Guidance </a:t>
              </a:r>
            </a:p>
          </p:txBody>
        </p:sp>
        <p:cxnSp>
          <p:nvCxnSpPr>
            <p:cNvPr id="30" name="Straight Arrow Connector 29">
              <a:extLst>
                <a:ext uri="{FF2B5EF4-FFF2-40B4-BE49-F238E27FC236}">
                  <a16:creationId xmlns:a16="http://schemas.microsoft.com/office/drawing/2014/main" id="{A7908102-F7AF-4BC1-F784-0BDAA71206DA}"/>
                </a:ext>
                <a:ext uri="{C183D7F6-B498-43B3-948B-1728B52AA6E4}">
                  <adec:decorative xmlns:adec="http://schemas.microsoft.com/office/drawing/2017/decorative" val="1"/>
                </a:ext>
              </a:extLst>
            </p:cNvPr>
            <p:cNvCxnSpPr>
              <a:cxnSpLocks/>
              <a:stCxn id="29" idx="1"/>
            </p:cNvCxnSpPr>
            <p:nvPr/>
          </p:nvCxnSpPr>
          <p:spPr>
            <a:xfrm flipH="1">
              <a:off x="8743237" y="5413159"/>
              <a:ext cx="1222884" cy="64993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AA3BE06-2977-DB09-86A3-A594788410F8}"/>
                </a:ext>
              </a:extLst>
            </p:cNvPr>
            <p:cNvSpPr/>
            <p:nvPr/>
          </p:nvSpPr>
          <p:spPr>
            <a:xfrm>
              <a:off x="9724990" y="2448201"/>
              <a:ext cx="2167082" cy="1044802"/>
            </a:xfrm>
            <a:prstGeom prst="rect">
              <a:avLst/>
            </a:prstGeom>
            <a:solidFill>
              <a:schemeClr val="bg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Open Sans" panose="020B0606030504020204" pitchFamily="34" charset="0"/>
                  <a:ea typeface="Open Sans" panose="020B0606030504020204" pitchFamily="34" charset="0"/>
                  <a:cs typeface="Open Sans" panose="020B0606030504020204" pitchFamily="34" charset="0"/>
                </a:rPr>
                <a:t>Some Controls will List Organizational Requirements</a:t>
              </a:r>
            </a:p>
          </p:txBody>
        </p:sp>
        <p:cxnSp>
          <p:nvCxnSpPr>
            <p:cNvPr id="36" name="Straight Arrow Connector 35">
              <a:extLst>
                <a:ext uri="{FF2B5EF4-FFF2-40B4-BE49-F238E27FC236}">
                  <a16:creationId xmlns:a16="http://schemas.microsoft.com/office/drawing/2014/main" id="{A23894FF-F1EB-44EE-FECD-E7374C5A4892}"/>
                </a:ext>
                <a:ext uri="{C183D7F6-B498-43B3-948B-1728B52AA6E4}">
                  <adec:decorative xmlns:adec="http://schemas.microsoft.com/office/drawing/2017/decorative" val="1"/>
                </a:ext>
              </a:extLst>
            </p:cNvPr>
            <p:cNvCxnSpPr>
              <a:cxnSpLocks/>
              <a:stCxn id="35" idx="1"/>
            </p:cNvCxnSpPr>
            <p:nvPr/>
          </p:nvCxnSpPr>
          <p:spPr>
            <a:xfrm flipH="1" flipV="1">
              <a:off x="8542455" y="2915769"/>
              <a:ext cx="1182535" cy="5483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4146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FF79311-45E8-433F-A0E7-6F4F18FA4293}"/>
              </a:ext>
            </a:extLst>
          </p:cNvPr>
          <p:cNvSpPr>
            <a:spLocks noGrp="1"/>
          </p:cNvSpPr>
          <p:nvPr>
            <p:ph type="title"/>
          </p:nvPr>
        </p:nvSpPr>
        <p:spPr>
          <a:xfrm>
            <a:off x="540185" y="340862"/>
            <a:ext cx="9718111" cy="1576446"/>
          </a:xfrm>
        </p:spPr>
        <p:txBody>
          <a:bodyPr vert="horz" lIns="91440" tIns="45720" rIns="91440" bIns="45720" numCol="1" rtlCol="0" anchor="ctr" anchorCtr="0" compatLnSpc="1">
            <a:prstTxWarp prst="textNoShape">
              <a:avLst/>
            </a:prstTxWarp>
            <a:normAutofit/>
          </a:bodyPr>
          <a:lstStyle/>
          <a:p>
            <a:r>
              <a:rPr lang="en-US" sz="3200">
                <a:solidFill>
                  <a:srgbClr val="FFFFFF"/>
                </a:solidFill>
                <a:latin typeface="Open Sans" panose="020B0606030504020204" pitchFamily="34" charset="0"/>
                <a:ea typeface="Open Sans" panose="020B0606030504020204" pitchFamily="34" charset="0"/>
                <a:cs typeface="Open Sans" panose="020B0606030504020204" pitchFamily="34" charset="0"/>
              </a:rPr>
              <a:t>Anatomy of NIST SP 800-171A </a:t>
            </a:r>
            <a:br>
              <a:rPr lang="en-US" sz="32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3200" b="1">
                <a:solidFill>
                  <a:srgbClr val="FFFFFF"/>
                </a:solidFill>
                <a:latin typeface="Open Sans" panose="020B0606030504020204" pitchFamily="34" charset="0"/>
                <a:ea typeface="Open Sans" panose="020B0606030504020204" pitchFamily="34" charset="0"/>
                <a:cs typeface="Open Sans" panose="020B0606030504020204" pitchFamily="34" charset="0"/>
              </a:rPr>
              <a:t>Assessing Controls</a:t>
            </a:r>
          </a:p>
        </p:txBody>
      </p:sp>
      <p:pic>
        <p:nvPicPr>
          <p:cNvPr id="5" name="Picture 4">
            <a:extLst>
              <a:ext uri="{FF2B5EF4-FFF2-40B4-BE49-F238E27FC236}">
                <a16:creationId xmlns:a16="http://schemas.microsoft.com/office/drawing/2014/main" id="{0D340548-54B7-D584-2889-094C48658B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46227" y="2234154"/>
            <a:ext cx="5698526" cy="3757210"/>
          </a:xfrm>
          <a:prstGeom prst="rect">
            <a:avLst/>
          </a:prstGeom>
        </p:spPr>
      </p:pic>
      <p:pic>
        <p:nvPicPr>
          <p:cNvPr id="25" name="Picture 24">
            <a:extLst>
              <a:ext uri="{FF2B5EF4-FFF2-40B4-BE49-F238E27FC236}">
                <a16:creationId xmlns:a16="http://schemas.microsoft.com/office/drawing/2014/main" id="{BDE2D22E-5644-8652-EE7A-8A8A5130331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70714" y="5716459"/>
            <a:ext cx="5336592" cy="1049906"/>
          </a:xfrm>
          <a:prstGeom prst="rect">
            <a:avLst/>
          </a:prstGeom>
        </p:spPr>
      </p:pic>
      <p:grpSp>
        <p:nvGrpSpPr>
          <p:cNvPr id="23" name="Group 22">
            <a:extLst>
              <a:ext uri="{FF2B5EF4-FFF2-40B4-BE49-F238E27FC236}">
                <a16:creationId xmlns:a16="http://schemas.microsoft.com/office/drawing/2014/main" id="{F2119A8B-6778-DCBC-FA85-6DDE86921835}"/>
              </a:ext>
              <a:ext uri="{C183D7F6-B498-43B3-948B-1728B52AA6E4}">
                <adec:decorative xmlns:adec="http://schemas.microsoft.com/office/drawing/2017/decorative" val="1"/>
              </a:ext>
            </a:extLst>
          </p:cNvPr>
          <p:cNvGrpSpPr/>
          <p:nvPr/>
        </p:nvGrpSpPr>
        <p:grpSpPr>
          <a:xfrm>
            <a:off x="209878" y="2234537"/>
            <a:ext cx="11354003" cy="4132483"/>
            <a:chOff x="209878" y="2234537"/>
            <a:chExt cx="11354003" cy="4132483"/>
          </a:xfrm>
        </p:grpSpPr>
        <p:grpSp>
          <p:nvGrpSpPr>
            <p:cNvPr id="2" name="Group 1">
              <a:extLst>
                <a:ext uri="{FF2B5EF4-FFF2-40B4-BE49-F238E27FC236}">
                  <a16:creationId xmlns:a16="http://schemas.microsoft.com/office/drawing/2014/main" id="{B279DBD7-F97F-B533-5F45-6DC85750DB11}"/>
                </a:ext>
              </a:extLst>
            </p:cNvPr>
            <p:cNvGrpSpPr/>
            <p:nvPr/>
          </p:nvGrpSpPr>
          <p:grpSpPr>
            <a:xfrm>
              <a:off x="324119" y="2234537"/>
              <a:ext cx="2446595" cy="600462"/>
              <a:chOff x="324119" y="2234537"/>
              <a:chExt cx="2446595" cy="600462"/>
            </a:xfrm>
          </p:grpSpPr>
          <p:sp>
            <p:nvSpPr>
              <p:cNvPr id="6" name="Rectangle 5">
                <a:extLst>
                  <a:ext uri="{FF2B5EF4-FFF2-40B4-BE49-F238E27FC236}">
                    <a16:creationId xmlns:a16="http://schemas.microsoft.com/office/drawing/2014/main" id="{E6309087-E1EC-17FD-3441-BBFF70DF7460}"/>
                  </a:ext>
                </a:extLst>
              </p:cNvPr>
              <p:cNvSpPr/>
              <p:nvPr/>
            </p:nvSpPr>
            <p:spPr>
              <a:xfrm>
                <a:off x="324119" y="2234537"/>
                <a:ext cx="1649507" cy="600462"/>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Requirement </a:t>
                </a:r>
              </a:p>
              <a:p>
                <a:pPr algn="ct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ID  Name</a:t>
                </a:r>
              </a:p>
            </p:txBody>
          </p:sp>
          <p:cxnSp>
            <p:nvCxnSpPr>
              <p:cNvPr id="7" name="Straight Arrow Connector 6">
                <a:extLst>
                  <a:ext uri="{FF2B5EF4-FFF2-40B4-BE49-F238E27FC236}">
                    <a16:creationId xmlns:a16="http://schemas.microsoft.com/office/drawing/2014/main" id="{67B1D22A-2AE0-19A7-ADC9-20333CBE2FA8}"/>
                  </a:ext>
                  <a:ext uri="{C183D7F6-B498-43B3-948B-1728B52AA6E4}">
                    <adec:decorative xmlns:adec="http://schemas.microsoft.com/office/drawing/2017/decorative" val="1"/>
                  </a:ext>
                </a:extLst>
              </p:cNvPr>
              <p:cNvCxnSpPr>
                <a:cxnSpLocks/>
              </p:cNvCxnSpPr>
              <p:nvPr/>
            </p:nvCxnSpPr>
            <p:spPr>
              <a:xfrm flipV="1">
                <a:off x="1988679" y="2380829"/>
                <a:ext cx="782035" cy="11517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CF98ACC8-33B4-2EBF-30E2-35DE5F4850DA}"/>
                </a:ext>
              </a:extLst>
            </p:cNvPr>
            <p:cNvGrpSpPr/>
            <p:nvPr/>
          </p:nvGrpSpPr>
          <p:grpSpPr>
            <a:xfrm>
              <a:off x="209878" y="3108880"/>
              <a:ext cx="3205675" cy="780268"/>
              <a:chOff x="209878" y="3108880"/>
              <a:chExt cx="3205675" cy="780268"/>
            </a:xfrm>
          </p:grpSpPr>
          <p:sp>
            <p:nvSpPr>
              <p:cNvPr id="19" name="Rectangle 18">
                <a:extLst>
                  <a:ext uri="{FF2B5EF4-FFF2-40B4-BE49-F238E27FC236}">
                    <a16:creationId xmlns:a16="http://schemas.microsoft.com/office/drawing/2014/main" id="{6A6CEA2D-1B48-378A-1A51-456D6AA255ED}"/>
                  </a:ext>
                </a:extLst>
              </p:cNvPr>
              <p:cNvSpPr/>
              <p:nvPr/>
            </p:nvSpPr>
            <p:spPr>
              <a:xfrm>
                <a:off x="209878" y="3288686"/>
                <a:ext cx="1649507" cy="600462"/>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Requirements To Be Assessed</a:t>
                </a:r>
              </a:p>
            </p:txBody>
          </p:sp>
          <p:cxnSp>
            <p:nvCxnSpPr>
              <p:cNvPr id="20" name="Straight Arrow Connector 19">
                <a:extLst>
                  <a:ext uri="{FF2B5EF4-FFF2-40B4-BE49-F238E27FC236}">
                    <a16:creationId xmlns:a16="http://schemas.microsoft.com/office/drawing/2014/main" id="{F4E64C74-A51E-6021-D8CA-D59CB92167D6}"/>
                  </a:ext>
                  <a:ext uri="{C183D7F6-B498-43B3-948B-1728B52AA6E4}">
                    <adec:decorative xmlns:adec="http://schemas.microsoft.com/office/drawing/2017/decorative" val="1"/>
                  </a:ext>
                </a:extLst>
              </p:cNvPr>
              <p:cNvCxnSpPr>
                <a:cxnSpLocks/>
                <a:stCxn id="19" idx="3"/>
              </p:cNvCxnSpPr>
              <p:nvPr/>
            </p:nvCxnSpPr>
            <p:spPr>
              <a:xfrm flipV="1">
                <a:off x="1859385" y="3108880"/>
                <a:ext cx="1556168" cy="48003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EA7E8753-CCD6-3E60-39DD-61A8FB550EB2}"/>
                </a:ext>
              </a:extLst>
            </p:cNvPr>
            <p:cNvGrpSpPr/>
            <p:nvPr/>
          </p:nvGrpSpPr>
          <p:grpSpPr>
            <a:xfrm>
              <a:off x="209878" y="4112759"/>
              <a:ext cx="3124993" cy="1759832"/>
              <a:chOff x="209878" y="4112759"/>
              <a:chExt cx="3124993" cy="1759832"/>
            </a:xfrm>
          </p:grpSpPr>
          <p:sp>
            <p:nvSpPr>
              <p:cNvPr id="17" name="Rectangle 16">
                <a:extLst>
                  <a:ext uri="{FF2B5EF4-FFF2-40B4-BE49-F238E27FC236}">
                    <a16:creationId xmlns:a16="http://schemas.microsoft.com/office/drawing/2014/main" id="{30B7F4C0-C0FA-C23B-5E4E-23DF232CDFBB}"/>
                  </a:ext>
                </a:extLst>
              </p:cNvPr>
              <p:cNvSpPr/>
              <p:nvPr/>
            </p:nvSpPr>
            <p:spPr>
              <a:xfrm>
                <a:off x="209878" y="4626326"/>
                <a:ext cx="1719654" cy="1106641"/>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Three Methods Available for Assessment </a:t>
                </a:r>
              </a:p>
            </p:txBody>
          </p:sp>
          <p:cxnSp>
            <p:nvCxnSpPr>
              <p:cNvPr id="18" name="Straight Arrow Connector 17">
                <a:extLst>
                  <a:ext uri="{FF2B5EF4-FFF2-40B4-BE49-F238E27FC236}">
                    <a16:creationId xmlns:a16="http://schemas.microsoft.com/office/drawing/2014/main" id="{23650F68-7228-964C-15D9-638C44D815B1}"/>
                  </a:ext>
                  <a:ext uri="{C183D7F6-B498-43B3-948B-1728B52AA6E4}">
                    <adec:decorative xmlns:adec="http://schemas.microsoft.com/office/drawing/2017/decorative" val="1"/>
                  </a:ext>
                </a:extLst>
              </p:cNvPr>
              <p:cNvCxnSpPr>
                <a:cxnSpLocks/>
              </p:cNvCxnSpPr>
              <p:nvPr/>
            </p:nvCxnSpPr>
            <p:spPr>
              <a:xfrm flipV="1">
                <a:off x="1929532" y="4112759"/>
                <a:ext cx="1405339" cy="53362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C5889EA-8D6B-DC40-1922-A240ECB08471}"/>
                  </a:ext>
                  <a:ext uri="{C183D7F6-B498-43B3-948B-1728B52AA6E4}">
                    <adec:decorative xmlns:adec="http://schemas.microsoft.com/office/drawing/2017/decorative" val="1"/>
                  </a:ext>
                </a:extLst>
              </p:cNvPr>
              <p:cNvCxnSpPr>
                <a:cxnSpLocks/>
              </p:cNvCxnSpPr>
              <p:nvPr/>
            </p:nvCxnSpPr>
            <p:spPr>
              <a:xfrm flipV="1">
                <a:off x="1933870" y="5052061"/>
                <a:ext cx="1361245" cy="13761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DA7C3B7-4B53-6B78-57DC-DA4B1363ECAE}"/>
                  </a:ext>
                  <a:ext uri="{C183D7F6-B498-43B3-948B-1728B52AA6E4}">
                    <adec:decorative xmlns:adec="http://schemas.microsoft.com/office/drawing/2017/decorative" val="1"/>
                  </a:ext>
                </a:extLst>
              </p:cNvPr>
              <p:cNvCxnSpPr>
                <a:cxnSpLocks/>
              </p:cNvCxnSpPr>
              <p:nvPr/>
            </p:nvCxnSpPr>
            <p:spPr>
              <a:xfrm>
                <a:off x="1929532" y="5652336"/>
                <a:ext cx="1405339" cy="22025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9E22853-702D-43C7-0ADD-57B5441EBBC0}"/>
                </a:ext>
              </a:extLst>
            </p:cNvPr>
            <p:cNvGrpSpPr/>
            <p:nvPr/>
          </p:nvGrpSpPr>
          <p:grpSpPr>
            <a:xfrm>
              <a:off x="7082118" y="2780793"/>
              <a:ext cx="4481763" cy="3586227"/>
              <a:chOff x="7082118" y="2780793"/>
              <a:chExt cx="4481763" cy="3586227"/>
            </a:xfrm>
          </p:grpSpPr>
          <p:grpSp>
            <p:nvGrpSpPr>
              <p:cNvPr id="10" name="Group 9">
                <a:extLst>
                  <a:ext uri="{FF2B5EF4-FFF2-40B4-BE49-F238E27FC236}">
                    <a16:creationId xmlns:a16="http://schemas.microsoft.com/office/drawing/2014/main" id="{A68388AB-4543-1F1A-C1FB-9F7F51A23F88}"/>
                  </a:ext>
                </a:extLst>
              </p:cNvPr>
              <p:cNvGrpSpPr/>
              <p:nvPr/>
            </p:nvGrpSpPr>
            <p:grpSpPr>
              <a:xfrm>
                <a:off x="7602071" y="2780793"/>
                <a:ext cx="3949809" cy="1567196"/>
                <a:chOff x="7602071" y="2780793"/>
                <a:chExt cx="3949809" cy="1567196"/>
              </a:xfrm>
            </p:grpSpPr>
            <p:sp>
              <p:nvSpPr>
                <p:cNvPr id="21" name="Rectangle 20">
                  <a:extLst>
                    <a:ext uri="{FF2B5EF4-FFF2-40B4-BE49-F238E27FC236}">
                      <a16:creationId xmlns:a16="http://schemas.microsoft.com/office/drawing/2014/main" id="{3F3D65AA-49A2-D42A-2C31-C007E57893D3}"/>
                    </a:ext>
                  </a:extLst>
                </p:cNvPr>
                <p:cNvSpPr/>
                <p:nvPr/>
              </p:nvSpPr>
              <p:spPr>
                <a:xfrm>
                  <a:off x="9384798" y="2780793"/>
                  <a:ext cx="2167082" cy="1044802"/>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Artifacts are Appropriate to Examine</a:t>
                  </a:r>
                </a:p>
              </p:txBody>
            </p:sp>
            <p:cxnSp>
              <p:nvCxnSpPr>
                <p:cNvPr id="22" name="Straight Arrow Connector 21">
                  <a:extLst>
                    <a:ext uri="{FF2B5EF4-FFF2-40B4-BE49-F238E27FC236}">
                      <a16:creationId xmlns:a16="http://schemas.microsoft.com/office/drawing/2014/main" id="{DC4CAD32-4492-5FC4-70C1-9160E3FFFD92}"/>
                    </a:ext>
                    <a:ext uri="{C183D7F6-B498-43B3-948B-1728B52AA6E4}">
                      <adec:decorative xmlns:adec="http://schemas.microsoft.com/office/drawing/2017/decorative" val="1"/>
                    </a:ext>
                  </a:extLst>
                </p:cNvPr>
                <p:cNvCxnSpPr>
                  <a:cxnSpLocks/>
                  <a:stCxn id="21" idx="1"/>
                </p:cNvCxnSpPr>
                <p:nvPr/>
              </p:nvCxnSpPr>
              <p:spPr>
                <a:xfrm flipH="1">
                  <a:off x="7602071" y="3303194"/>
                  <a:ext cx="1782727" cy="104479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95A07D0A-F5EC-6AB2-401E-217C770664E7}"/>
                  </a:ext>
                </a:extLst>
              </p:cNvPr>
              <p:cNvGrpSpPr/>
              <p:nvPr/>
            </p:nvGrpSpPr>
            <p:grpSpPr>
              <a:xfrm>
                <a:off x="7664824" y="4071379"/>
                <a:ext cx="3899057" cy="1290586"/>
                <a:chOff x="7664824" y="4071379"/>
                <a:chExt cx="3899057" cy="1290586"/>
              </a:xfrm>
            </p:grpSpPr>
            <p:sp>
              <p:nvSpPr>
                <p:cNvPr id="36" name="Rectangle 35">
                  <a:extLst>
                    <a:ext uri="{FF2B5EF4-FFF2-40B4-BE49-F238E27FC236}">
                      <a16:creationId xmlns:a16="http://schemas.microsoft.com/office/drawing/2014/main" id="{A9D727FC-2F2D-AF00-A235-89DE54614624}"/>
                    </a:ext>
                  </a:extLst>
                </p:cNvPr>
                <p:cNvSpPr/>
                <p:nvPr/>
              </p:nvSpPr>
              <p:spPr>
                <a:xfrm>
                  <a:off x="9396799" y="4071379"/>
                  <a:ext cx="2167082" cy="1044802"/>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Which Personnel are Appropriate to Interview</a:t>
                  </a:r>
                </a:p>
              </p:txBody>
            </p:sp>
            <p:cxnSp>
              <p:nvCxnSpPr>
                <p:cNvPr id="37" name="Straight Arrow Connector 36">
                  <a:extLst>
                    <a:ext uri="{FF2B5EF4-FFF2-40B4-BE49-F238E27FC236}">
                      <a16:creationId xmlns:a16="http://schemas.microsoft.com/office/drawing/2014/main" id="{2E13492E-E294-C90C-A6CD-0119BB5577F3}"/>
                    </a:ext>
                    <a:ext uri="{C183D7F6-B498-43B3-948B-1728B52AA6E4}">
                      <adec:decorative xmlns:adec="http://schemas.microsoft.com/office/drawing/2017/decorative" val="1"/>
                    </a:ext>
                  </a:extLst>
                </p:cNvPr>
                <p:cNvCxnSpPr>
                  <a:cxnSpLocks/>
                </p:cNvCxnSpPr>
                <p:nvPr/>
              </p:nvCxnSpPr>
              <p:spPr>
                <a:xfrm flipH="1">
                  <a:off x="7664824" y="4520788"/>
                  <a:ext cx="1731974" cy="841177"/>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70E10A68-6718-0C81-ACE2-6BA0B8FF4B5D}"/>
                  </a:ext>
                </a:extLst>
              </p:cNvPr>
              <p:cNvGrpSpPr/>
              <p:nvPr/>
            </p:nvGrpSpPr>
            <p:grpSpPr>
              <a:xfrm>
                <a:off x="7082118" y="5322218"/>
                <a:ext cx="4481763" cy="1044802"/>
                <a:chOff x="7082118" y="5322218"/>
                <a:chExt cx="4481763" cy="1044802"/>
              </a:xfrm>
            </p:grpSpPr>
            <p:sp>
              <p:nvSpPr>
                <p:cNvPr id="43" name="Rectangle 42">
                  <a:extLst>
                    <a:ext uri="{FF2B5EF4-FFF2-40B4-BE49-F238E27FC236}">
                      <a16:creationId xmlns:a16="http://schemas.microsoft.com/office/drawing/2014/main" id="{FAA584D1-E4BF-4336-B6CF-93688EE15628}"/>
                    </a:ext>
                  </a:extLst>
                </p:cNvPr>
                <p:cNvSpPr/>
                <p:nvPr/>
              </p:nvSpPr>
              <p:spPr>
                <a:xfrm>
                  <a:off x="9396799" y="5322218"/>
                  <a:ext cx="2167082" cy="1044802"/>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Which Technical Controls are Appropriate to Test</a:t>
                  </a:r>
                </a:p>
              </p:txBody>
            </p:sp>
            <p:cxnSp>
              <p:nvCxnSpPr>
                <p:cNvPr id="44" name="Straight Arrow Connector 43">
                  <a:extLst>
                    <a:ext uri="{FF2B5EF4-FFF2-40B4-BE49-F238E27FC236}">
                      <a16:creationId xmlns:a16="http://schemas.microsoft.com/office/drawing/2014/main" id="{BAB84F9B-A7F6-24EB-800B-0798F6E0EC59}"/>
                    </a:ext>
                    <a:ext uri="{C183D7F6-B498-43B3-948B-1728B52AA6E4}">
                      <adec:decorative xmlns:adec="http://schemas.microsoft.com/office/drawing/2017/decorative" val="1"/>
                    </a:ext>
                  </a:extLst>
                </p:cNvPr>
                <p:cNvCxnSpPr>
                  <a:cxnSpLocks/>
                </p:cNvCxnSpPr>
                <p:nvPr/>
              </p:nvCxnSpPr>
              <p:spPr>
                <a:xfrm flipH="1">
                  <a:off x="7082118" y="5802690"/>
                  <a:ext cx="2292611" cy="3614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496266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FF79311-45E8-433F-A0E7-6F4F18FA4293}"/>
              </a:ext>
            </a:extLst>
          </p:cNvPr>
          <p:cNvSpPr>
            <a:spLocks noGrp="1"/>
          </p:cNvSpPr>
          <p:nvPr>
            <p:ph type="title"/>
          </p:nvPr>
        </p:nvSpPr>
        <p:spPr>
          <a:xfrm>
            <a:off x="112213" y="340862"/>
            <a:ext cx="11920602" cy="1576446"/>
          </a:xfrm>
        </p:spPr>
        <p:txBody>
          <a:bodyPr vert="horz" lIns="91440" tIns="45720" rIns="91440" bIns="45720" numCol="1" rtlCol="0" anchor="ctr" anchorCtr="0" compatLnSpc="1">
            <a:prstTxWarp prst="textNoShape">
              <a:avLst/>
            </a:prstTxWarp>
            <a:normAutofit/>
          </a:bodyPr>
          <a:lstStyle/>
          <a:p>
            <a:r>
              <a:rPr lang="en-US" sz="3600" b="1">
                <a:solidFill>
                  <a:srgbClr val="FFFFFF"/>
                </a:solidFill>
                <a:latin typeface="Open Sans"/>
                <a:ea typeface="Calibri Light"/>
                <a:cs typeface="Calibri Light"/>
              </a:rPr>
              <a:t>NIST Cybersecurity and Privacy Reference Tool </a:t>
            </a:r>
            <a:br>
              <a:rPr lang="en-US" sz="3600">
                <a:solidFill>
                  <a:srgbClr val="FFFFFF"/>
                </a:solidFill>
                <a:latin typeface="Open Sans"/>
                <a:ea typeface="Calibri Light"/>
                <a:cs typeface="Calibri Light"/>
              </a:rPr>
            </a:br>
            <a:r>
              <a:rPr lang="en-US" sz="3600">
                <a:solidFill>
                  <a:srgbClr val="FFFFFF"/>
                </a:solidFill>
                <a:latin typeface="Open Sans"/>
                <a:ea typeface="Calibri Light"/>
                <a:cs typeface="Calibri Light"/>
              </a:rPr>
              <a:t>(CPRT) </a:t>
            </a:r>
            <a:endParaRPr lang="en-US" sz="3600">
              <a:latin typeface="Open Sans"/>
            </a:endParaRPr>
          </a:p>
        </p:txBody>
      </p:sp>
      <p:sp>
        <p:nvSpPr>
          <p:cNvPr id="5" name="TextBox 4">
            <a:extLst>
              <a:ext uri="{FF2B5EF4-FFF2-40B4-BE49-F238E27FC236}">
                <a16:creationId xmlns:a16="http://schemas.microsoft.com/office/drawing/2014/main" id="{F0D667A9-C60B-CA28-0B74-A793AC21AF5B}"/>
              </a:ext>
            </a:extLst>
          </p:cNvPr>
          <p:cNvSpPr txBox="1"/>
          <p:nvPr/>
        </p:nvSpPr>
        <p:spPr>
          <a:xfrm>
            <a:off x="2610" y="2163349"/>
            <a:ext cx="6628190"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latin typeface="Open Sans"/>
              <a:ea typeface="Calibri"/>
              <a:cs typeface="Calibri"/>
            </a:endParaRPr>
          </a:p>
          <a:p>
            <a:r>
              <a:rPr lang="en-US" b="0" i="0">
                <a:solidFill>
                  <a:srgbClr val="1B1B1B"/>
                </a:solidFill>
                <a:effectLst/>
                <a:latin typeface="Source Sans Pro" panose="020B0503030403020204" pitchFamily="34" charset="0"/>
              </a:rPr>
              <a:t>NIST seeks to accelerate the adoption of its cybersecurity and privacy standards, guidelines, and frameworks by making it much easier for users of NIST products to identify, locate, compare, and customize content across NIST’s standards, guidelines, and practices. </a:t>
            </a:r>
          </a:p>
          <a:p>
            <a:endParaRPr lang="en-US">
              <a:solidFill>
                <a:srgbClr val="1B1B1B"/>
              </a:solidFill>
              <a:latin typeface="Source Sans Pro" panose="020B0503030403020204" pitchFamily="34" charset="0"/>
            </a:endParaRPr>
          </a:p>
          <a:p>
            <a:pPr marL="285750" indent="-285750">
              <a:buFont typeface="Wingdings" panose="05000000000000000000" pitchFamily="2" charset="2"/>
              <a:buChar char="Ø"/>
            </a:pPr>
            <a:r>
              <a:rPr lang="en-US">
                <a:hlinkClick r:id="rId3"/>
              </a:rPr>
              <a:t>NIST SP 800-171 - Cybersecurity and Privacy Reference Tool | CSRC</a:t>
            </a:r>
            <a:endParaRPr lang="en-US">
              <a:hlinkClick r:id="rId4"/>
            </a:endParaRPr>
          </a:p>
          <a:p>
            <a:pPr marL="285750" indent="-285750">
              <a:buFont typeface="Wingdings" panose="05000000000000000000" pitchFamily="2" charset="2"/>
              <a:buChar char="Ø"/>
            </a:pPr>
            <a:r>
              <a:rPr lang="en-US">
                <a:hlinkClick r:id="rId4"/>
              </a:rPr>
              <a:t>NIST SP 800-171a - Cybersecurity and Privacy Reference Tool | CSRC</a:t>
            </a:r>
            <a:endParaRPr lang="en-US"/>
          </a:p>
          <a:p>
            <a:pPr marL="285750" indent="-285750">
              <a:buFont typeface="Wingdings" panose="05000000000000000000" pitchFamily="2" charset="2"/>
              <a:buChar char="Ø"/>
            </a:pPr>
            <a:r>
              <a:rPr lang="en-US">
                <a:solidFill>
                  <a:srgbClr val="1B1B1B"/>
                </a:solidFill>
                <a:latin typeface="Source Sans Pro" panose="020B0503030403020204" pitchFamily="34" charset="0"/>
                <a:hlinkClick r:id="rId5"/>
              </a:rPr>
              <a:t>NIST SP 800-171 Control Overlay </a:t>
            </a:r>
            <a:endParaRPr lang="en-US">
              <a:solidFill>
                <a:srgbClr val="1B1B1B"/>
              </a:solidFill>
              <a:latin typeface="Source Sans Pro" panose="020B0503030403020204" pitchFamily="34" charset="0"/>
            </a:endParaRPr>
          </a:p>
          <a:p>
            <a:pPr marL="285750" indent="-285750">
              <a:buFont typeface="Wingdings" panose="05000000000000000000" pitchFamily="2" charset="2"/>
              <a:buChar char="Ø"/>
            </a:pPr>
            <a:r>
              <a:rPr lang="en-US">
                <a:solidFill>
                  <a:srgbClr val="1B1B1B"/>
                </a:solidFill>
                <a:latin typeface="Source Sans Pro" panose="020B0503030403020204" pitchFamily="34" charset="0"/>
                <a:hlinkClick r:id="rId6"/>
              </a:rPr>
              <a:t>Video Overview of NIST SP 800-171 Rev 3 by Victoria </a:t>
            </a:r>
            <a:r>
              <a:rPr lang="en-US" err="1">
                <a:solidFill>
                  <a:srgbClr val="1B1B1B"/>
                </a:solidFill>
                <a:latin typeface="Source Sans Pro" panose="020B0503030403020204" pitchFamily="34" charset="0"/>
                <a:hlinkClick r:id="rId6"/>
              </a:rPr>
              <a:t>Pilliteri</a:t>
            </a:r>
            <a:r>
              <a:rPr lang="en-US">
                <a:solidFill>
                  <a:srgbClr val="1B1B1B"/>
                </a:solidFill>
                <a:latin typeface="Source Sans Pro" panose="020B0503030403020204" pitchFamily="34" charset="0"/>
                <a:hlinkClick r:id="rId6"/>
              </a:rPr>
              <a:t> from NIST</a:t>
            </a:r>
            <a:endParaRPr lang="en-US">
              <a:solidFill>
                <a:srgbClr val="1B1B1B"/>
              </a:solidFill>
              <a:latin typeface="Source Sans Pro" panose="020B0503030403020204" pitchFamily="34" charset="0"/>
            </a:endParaRPr>
          </a:p>
          <a:p>
            <a:pPr marL="285750" indent="-285750">
              <a:buFont typeface="Wingdings" panose="05000000000000000000" pitchFamily="2" charset="2"/>
              <a:buChar char="Ø"/>
            </a:pPr>
            <a:endParaRPr lang="en-US">
              <a:solidFill>
                <a:srgbClr val="1B1B1B"/>
              </a:solidFill>
              <a:latin typeface="Source Sans Pro" panose="020B0503030403020204" pitchFamily="34" charset="0"/>
            </a:endParaRPr>
          </a:p>
          <a:p>
            <a:endParaRPr lang="en-US" b="0" i="0">
              <a:solidFill>
                <a:srgbClr val="1B1B1B"/>
              </a:solidFill>
              <a:effectLst/>
              <a:latin typeface="Source Sans Pro" panose="020B0503030403020204" pitchFamily="34" charset="0"/>
            </a:endParaRPr>
          </a:p>
          <a:p>
            <a:endParaRPr lang="en-US">
              <a:solidFill>
                <a:srgbClr val="1B1B1B"/>
              </a:solidFill>
              <a:latin typeface="Source Sans Pro" panose="020B0503030403020204" pitchFamily="34" charset="0"/>
              <a:ea typeface="Calibri"/>
              <a:cs typeface="Calibri"/>
            </a:endParaRPr>
          </a:p>
          <a:p>
            <a:endParaRPr lang="en-US" b="1">
              <a:latin typeface="Open Sans"/>
              <a:ea typeface="Calibri"/>
              <a:cs typeface="Calibri"/>
            </a:endParaRPr>
          </a:p>
        </p:txBody>
      </p:sp>
      <p:pic>
        <p:nvPicPr>
          <p:cNvPr id="10" name="Picture 9" descr="CPU with binary numbers and blueprint">
            <a:extLst>
              <a:ext uri="{FF2B5EF4-FFF2-40B4-BE49-F238E27FC236}">
                <a16:creationId xmlns:a16="http://schemas.microsoft.com/office/drawing/2014/main" id="{BD12D174-B5E3-F865-D3E5-7BC5E5A3E847}"/>
              </a:ext>
            </a:extLst>
          </p:cNvPr>
          <p:cNvPicPr>
            <a:picLocks noChangeAspect="1"/>
          </p:cNvPicPr>
          <p:nvPr/>
        </p:nvPicPr>
        <p:blipFill>
          <a:blip r:embed="rId7"/>
          <a:stretch>
            <a:fillRect/>
          </a:stretch>
        </p:blipFill>
        <p:spPr>
          <a:xfrm>
            <a:off x="6631780" y="2166937"/>
            <a:ext cx="5560220" cy="4691063"/>
          </a:xfrm>
          <a:prstGeom prst="rect">
            <a:avLst/>
          </a:prstGeom>
        </p:spPr>
      </p:pic>
    </p:spTree>
    <p:extLst>
      <p:ext uri="{BB962C8B-B14F-4D97-AF65-F5344CB8AC3E}">
        <p14:creationId xmlns:p14="http://schemas.microsoft.com/office/powerpoint/2010/main" val="841712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3B88DF2-A4A1-CBF9-C45E-1D2C7C2CA462}"/>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0E9740D3-6292-62A2-581A-20EE832EA9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DF89DCAA-323F-95FE-EB68-483D92410D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FCD81427-3F94-1EBC-AB96-BDCE6CD711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E473FFE9-8CA8-20AE-4CAE-465E488AC4C3}"/>
              </a:ext>
            </a:extLst>
          </p:cNvPr>
          <p:cNvSpPr>
            <a:spLocks noGrp="1"/>
          </p:cNvSpPr>
          <p:nvPr>
            <p:ph type="title"/>
          </p:nvPr>
        </p:nvSpPr>
        <p:spPr>
          <a:xfrm>
            <a:off x="161366" y="13732"/>
            <a:ext cx="12018664" cy="1777665"/>
          </a:xfrm>
        </p:spPr>
        <p:txBody>
          <a:bodyPr vert="horz" lIns="91440" tIns="45720" rIns="91440" bIns="45720" numCol="1" rtlCol="0" anchor="ctr" anchorCtr="0" compatLnSpc="1">
            <a:prstTxWarp prst="textNoShape">
              <a:avLst/>
            </a:prstTxWarp>
            <a:normAutofit fontScale="90000"/>
          </a:bodyPr>
          <a:lstStyle/>
          <a:p>
            <a:br>
              <a:rPr lang="en-US" sz="3200">
                <a:solidFill>
                  <a:srgbClr val="FFFFFF"/>
                </a:solidFill>
                <a:latin typeface="Calibri"/>
                <a:ea typeface="Open Sans"/>
                <a:cs typeface="Open Sans"/>
              </a:rPr>
            </a:br>
            <a:br>
              <a:rPr lang="en-US" sz="3200">
                <a:solidFill>
                  <a:srgbClr val="FFFFFF"/>
                </a:solidFill>
                <a:latin typeface="Calibri"/>
                <a:ea typeface="Open Sans"/>
                <a:cs typeface="Open Sans"/>
              </a:rPr>
            </a:br>
            <a:r>
              <a:rPr lang="en-US" sz="4000">
                <a:solidFill>
                  <a:srgbClr val="FFFFFF"/>
                </a:solidFill>
                <a:latin typeface="Open Sans" panose="020B0606030504020204" pitchFamily="34" charset="0"/>
                <a:ea typeface="Open Sans" panose="020B0606030504020204" pitchFamily="34" charset="0"/>
                <a:cs typeface="Open Sans" panose="020B0606030504020204" pitchFamily="34" charset="0"/>
              </a:rPr>
              <a:t>Key Steps to Complying with </a:t>
            </a:r>
            <a:br>
              <a:rPr lang="en-US" sz="40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4000" b="1">
                <a:solidFill>
                  <a:srgbClr val="FFFFFF"/>
                </a:solidFill>
                <a:latin typeface="Open Sans" panose="020B0606030504020204" pitchFamily="34" charset="0"/>
                <a:ea typeface="Open Sans" panose="020B0606030504020204" pitchFamily="34" charset="0"/>
                <a:cs typeface="Open Sans" panose="020B0606030504020204" pitchFamily="34" charset="0"/>
              </a:rPr>
              <a:t>NIH Best Security Practices</a:t>
            </a:r>
            <a:r>
              <a:rPr lang="en-US" sz="4000">
                <a:solidFill>
                  <a:srgbClr val="FFFFFF"/>
                </a:solidFill>
                <a:latin typeface="Open Sans" panose="020B0606030504020204" pitchFamily="34" charset="0"/>
                <a:ea typeface="Open Sans" panose="020B0606030504020204" pitchFamily="34" charset="0"/>
                <a:cs typeface="Open Sans" panose="020B0606030504020204" pitchFamily="34" charset="0"/>
              </a:rPr>
              <a:t> </a:t>
            </a:r>
            <a:br>
              <a:rPr lang="en-US" sz="3200" b="1">
                <a:solidFill>
                  <a:srgbClr val="FFFFFF"/>
                </a:solidFill>
                <a:latin typeface="Calibri"/>
                <a:ea typeface="Open Sans"/>
                <a:cs typeface="Open Sans"/>
              </a:rPr>
            </a:br>
            <a:br>
              <a:rPr lang="en-US" sz="2800" b="1">
                <a:latin typeface="Open Sans"/>
                <a:ea typeface="Open Sans"/>
                <a:cs typeface="Open Sans"/>
              </a:rPr>
            </a:br>
            <a:endParaRPr lang="en-US" sz="2800" b="1">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4B15B293-015F-1682-ACD0-92037A859EEF}"/>
              </a:ext>
              <a:ext uri="{C183D7F6-B498-43B3-948B-1728B52AA6E4}">
                <adec:decorative xmlns:adec="http://schemas.microsoft.com/office/drawing/2017/decorative" val="1"/>
              </a:ext>
            </a:extLst>
          </p:cNvPr>
          <p:cNvGrpSpPr/>
          <p:nvPr/>
        </p:nvGrpSpPr>
        <p:grpSpPr>
          <a:xfrm>
            <a:off x="160283" y="2170386"/>
            <a:ext cx="11757708" cy="4232512"/>
            <a:chOff x="160283" y="2170386"/>
            <a:chExt cx="11757708" cy="4232512"/>
          </a:xfrm>
        </p:grpSpPr>
        <p:sp>
          <p:nvSpPr>
            <p:cNvPr id="4" name="TextBox 3">
              <a:extLst>
                <a:ext uri="{FF2B5EF4-FFF2-40B4-BE49-F238E27FC236}">
                  <a16:creationId xmlns:a16="http://schemas.microsoft.com/office/drawing/2014/main" id="{18DD1F3B-FFA3-0912-6B75-7B3F5DA9DF29}"/>
                </a:ext>
              </a:extLst>
            </p:cNvPr>
            <p:cNvSpPr txBox="1"/>
            <p:nvPr/>
          </p:nvSpPr>
          <p:spPr>
            <a:xfrm>
              <a:off x="8504181" y="2440746"/>
              <a:ext cx="3413810" cy="2554545"/>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b="1">
                <a:latin typeface="Open Sans" panose="020B0606030504020204" pitchFamily="34" charset="0"/>
                <a:ea typeface="Open Sans" panose="020B0606030504020204" pitchFamily="34" charset="0"/>
                <a:cs typeface="Open Sans" panose="020B0606030504020204" pitchFamily="34" charset="0"/>
              </a:endParaRPr>
            </a:p>
            <a:p>
              <a:pPr algn="ctr"/>
              <a:endParaRPr lang="en-US" sz="2000" b="1">
                <a:latin typeface="Open Sans" panose="020B0606030504020204" pitchFamily="34" charset="0"/>
                <a:ea typeface="Open Sans" panose="020B0606030504020204" pitchFamily="34" charset="0"/>
                <a:cs typeface="Open Sans" panose="020B0606030504020204" pitchFamily="34" charset="0"/>
              </a:endParaRPr>
            </a:p>
            <a:p>
              <a:pPr algn="ctr"/>
              <a:endParaRPr lang="en-US" sz="2000" b="1">
                <a:latin typeface="Open Sans" panose="020B0606030504020204" pitchFamily="34" charset="0"/>
                <a:ea typeface="Open Sans" panose="020B0606030504020204" pitchFamily="34" charset="0"/>
                <a:cs typeface="Open Sans" panose="020B0606030504020204" pitchFamily="34" charset="0"/>
              </a:endParaRPr>
            </a:p>
            <a:p>
              <a:pPr algn="ctr"/>
              <a:r>
                <a:rPr lang="en-US" sz="2000" b="1">
                  <a:latin typeface="Open Sans" panose="020B0606030504020204" pitchFamily="34" charset="0"/>
                  <a:ea typeface="Open Sans" panose="020B0606030504020204" pitchFamily="34" charset="0"/>
                  <a:cs typeface="Open Sans" panose="020B0606030504020204" pitchFamily="34" charset="0"/>
                </a:rPr>
                <a:t>Scope </a:t>
              </a:r>
            </a:p>
            <a:p>
              <a:pPr algn="ctr"/>
              <a:r>
                <a:rPr lang="en-US" sz="2000">
                  <a:latin typeface="Open Sans" panose="020B0606030504020204" pitchFamily="34" charset="0"/>
                  <a:ea typeface="Open Sans" panose="020B0606030504020204" pitchFamily="34" charset="0"/>
                  <a:cs typeface="Open Sans" panose="020B0606030504020204" pitchFamily="34" charset="0"/>
                </a:rPr>
                <a:t>Systems that process and or download NIH Controlled-access Genomic data. </a:t>
              </a:r>
            </a:p>
          </p:txBody>
        </p:sp>
        <p:pic>
          <p:nvPicPr>
            <p:cNvPr id="387" name="Graphic 386" descr="Badge 1 with solid fill">
              <a:extLst>
                <a:ext uri="{FF2B5EF4-FFF2-40B4-BE49-F238E27FC236}">
                  <a16:creationId xmlns:a16="http://schemas.microsoft.com/office/drawing/2014/main" id="{3296E73F-92CD-84CF-A05C-A23EF1C56A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283" y="2170386"/>
              <a:ext cx="914400" cy="914400"/>
            </a:xfrm>
            <a:prstGeom prst="rect">
              <a:avLst/>
            </a:prstGeom>
          </p:spPr>
        </p:pic>
        <p:pic>
          <p:nvPicPr>
            <p:cNvPr id="388" name="Graphic 387" descr="Badge with solid fill">
              <a:extLst>
                <a:ext uri="{FF2B5EF4-FFF2-40B4-BE49-F238E27FC236}">
                  <a16:creationId xmlns:a16="http://schemas.microsoft.com/office/drawing/2014/main" id="{28F12A0D-0E42-01B8-C3C2-26EAC7059C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0283" y="3182007"/>
              <a:ext cx="914400" cy="914400"/>
            </a:xfrm>
            <a:prstGeom prst="rect">
              <a:avLst/>
            </a:prstGeom>
          </p:spPr>
        </p:pic>
        <p:pic>
          <p:nvPicPr>
            <p:cNvPr id="389" name="Graphic 388" descr="Badge 3 with solid fill">
              <a:extLst>
                <a:ext uri="{FF2B5EF4-FFF2-40B4-BE49-F238E27FC236}">
                  <a16:creationId xmlns:a16="http://schemas.microsoft.com/office/drawing/2014/main" id="{DABF922B-FA48-1BBD-DB72-48FE141BF3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0283" y="4325007"/>
              <a:ext cx="914400" cy="914400"/>
            </a:xfrm>
            <a:prstGeom prst="rect">
              <a:avLst/>
            </a:prstGeom>
          </p:spPr>
        </p:pic>
        <p:pic>
          <p:nvPicPr>
            <p:cNvPr id="390" name="Graphic 389" descr="Badge 4 with solid fill">
              <a:extLst>
                <a:ext uri="{FF2B5EF4-FFF2-40B4-BE49-F238E27FC236}">
                  <a16:creationId xmlns:a16="http://schemas.microsoft.com/office/drawing/2014/main" id="{408A1E60-B0EE-7605-0759-8A3B5099A72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0283" y="5428593"/>
              <a:ext cx="914400" cy="914400"/>
            </a:xfrm>
            <a:prstGeom prst="rect">
              <a:avLst/>
            </a:prstGeom>
          </p:spPr>
        </p:pic>
        <p:sp>
          <p:nvSpPr>
            <p:cNvPr id="391" name="TextBox 390">
              <a:extLst>
                <a:ext uri="{FF2B5EF4-FFF2-40B4-BE49-F238E27FC236}">
                  <a16:creationId xmlns:a16="http://schemas.microsoft.com/office/drawing/2014/main" id="{6FA2104C-9CB5-EC25-FFD4-C9BC38C43FB9}"/>
                </a:ext>
              </a:extLst>
            </p:cNvPr>
            <p:cNvSpPr txBox="1"/>
            <p:nvPr/>
          </p:nvSpPr>
          <p:spPr>
            <a:xfrm>
              <a:off x="1073099" y="2224604"/>
              <a:ext cx="685170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b="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IT Support Staff </a:t>
              </a:r>
              <a:r>
                <a:rPr lang="en-US">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Assess In-Scope systems against the NIST SP 800-171 Controls and, to the best of their ability, implement  the security controls.</a:t>
              </a:r>
            </a:p>
          </p:txBody>
        </p:sp>
        <p:sp>
          <p:nvSpPr>
            <p:cNvPr id="392" name="TextBox 391">
              <a:extLst>
                <a:ext uri="{FF2B5EF4-FFF2-40B4-BE49-F238E27FC236}">
                  <a16:creationId xmlns:a16="http://schemas.microsoft.com/office/drawing/2014/main" id="{1739E929-DB19-6FD4-2DFE-A2CF0F4D76C7}"/>
                </a:ext>
              </a:extLst>
            </p:cNvPr>
            <p:cNvSpPr txBox="1"/>
            <p:nvPr/>
          </p:nvSpPr>
          <p:spPr>
            <a:xfrm>
              <a:off x="1080198" y="3279229"/>
              <a:ext cx="633028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b="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IT Support Staff - </a:t>
              </a:r>
              <a:r>
                <a:rPr lang="en-US">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Develop Plan of Action and Milestones (POA&amp;M) for any controls that are partially implemented or planned to be implemented. ​</a:t>
              </a:r>
            </a:p>
          </p:txBody>
        </p:sp>
        <p:sp>
          <p:nvSpPr>
            <p:cNvPr id="393" name="TextBox 392">
              <a:extLst>
                <a:ext uri="{FF2B5EF4-FFF2-40B4-BE49-F238E27FC236}">
                  <a16:creationId xmlns:a16="http://schemas.microsoft.com/office/drawing/2014/main" id="{C9F0F401-CD66-3E56-D9F6-8D34A544C629}"/>
                </a:ext>
              </a:extLst>
            </p:cNvPr>
            <p:cNvSpPr txBox="1"/>
            <p:nvPr/>
          </p:nvSpPr>
          <p:spPr>
            <a:xfrm>
              <a:off x="1080198" y="4386532"/>
              <a:ext cx="626061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b="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Institution</a:t>
              </a:r>
              <a:r>
                <a:rPr lang="en-US">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 Communicate Compliance Status to Researchers and Staff – so they know they can attest to the appropriate protections. ​</a:t>
              </a:r>
            </a:p>
          </p:txBody>
        </p:sp>
        <p:sp>
          <p:nvSpPr>
            <p:cNvPr id="394" name="TextBox 393">
              <a:extLst>
                <a:ext uri="{FF2B5EF4-FFF2-40B4-BE49-F238E27FC236}">
                  <a16:creationId xmlns:a16="http://schemas.microsoft.com/office/drawing/2014/main" id="{40658306-E3CE-4086-9C72-AD808DF98770}"/>
                </a:ext>
              </a:extLst>
            </p:cNvPr>
            <p:cNvSpPr txBox="1"/>
            <p:nvPr/>
          </p:nvSpPr>
          <p:spPr>
            <a:xfrm>
              <a:off x="1073099" y="5479568"/>
              <a:ext cx="720090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b="1">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Researchers</a:t>
              </a:r>
              <a:r>
                <a:rPr lang="en-US">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 </a:t>
              </a:r>
              <a:r>
                <a:rPr lang="en-US" u="sng">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On or after January 25</a:t>
              </a:r>
              <a:r>
                <a:rPr lang="en-US">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 2025 Attest to Protecting NIH Genomic Controlled-Access Data –when requesting new requests or renewing access to NIH Controlled-Access Data</a:t>
              </a:r>
            </a:p>
          </p:txBody>
        </p:sp>
        <p:pic>
          <p:nvPicPr>
            <p:cNvPr id="395" name="Graphic 394" descr="Warning with solid fill">
              <a:extLst>
                <a:ext uri="{FF2B5EF4-FFF2-40B4-BE49-F238E27FC236}">
                  <a16:creationId xmlns:a16="http://schemas.microsoft.com/office/drawing/2014/main" id="{EE03955F-7EE2-8048-09B1-9C82B8540EF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53886" y="2654017"/>
              <a:ext cx="914400" cy="732504"/>
            </a:xfrm>
            <a:prstGeom prst="rect">
              <a:avLst/>
            </a:prstGeom>
          </p:spPr>
        </p:pic>
      </p:grpSp>
    </p:spTree>
    <p:extLst>
      <p:ext uri="{BB962C8B-B14F-4D97-AF65-F5344CB8AC3E}">
        <p14:creationId xmlns:p14="http://schemas.microsoft.com/office/powerpoint/2010/main" val="1060113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2DD52-B854-AA3F-6FE9-5D7F339879F8}"/>
              </a:ext>
            </a:extLst>
          </p:cNvPr>
          <p:cNvSpPr>
            <a:spLocks noGrp="1"/>
          </p:cNvSpPr>
          <p:nvPr>
            <p:ph type="title"/>
          </p:nvPr>
        </p:nvSpPr>
        <p:spPr/>
        <p:txBody>
          <a:bodyPr/>
          <a:lstStyle/>
          <a:p>
            <a:r>
              <a:rPr lang="en-US"/>
              <a:t>Support &amp; Resources</a:t>
            </a:r>
          </a:p>
        </p:txBody>
      </p:sp>
      <p:sp useBgFill="1">
        <p:nvSpPr>
          <p:cNvPr id="8" name="Rectangle 7">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2">
            <a:extLst>
              <a:ext uri="{FF2B5EF4-FFF2-40B4-BE49-F238E27FC236}">
                <a16:creationId xmlns:a16="http://schemas.microsoft.com/office/drawing/2014/main" id="{E08CF37C-02D0-C793-BE65-6CD0AD822C9E}"/>
              </a:ext>
            </a:extLst>
          </p:cNvPr>
          <p:cNvSpPr txBox="1">
            <a:spLocks/>
          </p:cNvSpPr>
          <p:nvPr/>
        </p:nvSpPr>
        <p:spPr>
          <a:xfrm>
            <a:off x="636998" y="348865"/>
            <a:ext cx="2957145" cy="4962874"/>
          </a:xfrm>
          <a:prstGeom prst="rect">
            <a:avLst/>
          </a:prstGeom>
        </p:spPr>
        <p:txBody>
          <a:bodyPr vert="horz"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Support &amp; Resources </a:t>
            </a:r>
          </a:p>
        </p:txBody>
      </p:sp>
      <p:sp>
        <p:nvSpPr>
          <p:cNvPr id="3" name="TextBox 2">
            <a:extLst>
              <a:ext uri="{FF2B5EF4-FFF2-40B4-BE49-F238E27FC236}">
                <a16:creationId xmlns:a16="http://schemas.microsoft.com/office/drawing/2014/main" id="{C792552D-7842-4038-2516-864F476BC05C}"/>
              </a:ext>
            </a:extLst>
          </p:cNvPr>
          <p:cNvSpPr txBox="1"/>
          <p:nvPr/>
        </p:nvSpPr>
        <p:spPr>
          <a:xfrm>
            <a:off x="3905581" y="350701"/>
            <a:ext cx="7730895" cy="3170099"/>
          </a:xfrm>
          <a:prstGeom prst="rect">
            <a:avLst/>
          </a:prstGeom>
          <a:noFill/>
        </p:spPr>
        <p:txBody>
          <a:bodyPr wrap="square" lIns="91440" tIns="45720" rIns="91440" bIns="45720" rtlCol="0" anchor="t">
            <a:spAutoFit/>
          </a:bodyPr>
          <a:lstStyle/>
          <a:p>
            <a:pPr>
              <a:defRPr/>
            </a:pPr>
            <a:r>
              <a:rPr lang="en-US" sz="3600" b="1">
                <a:solidFill>
                  <a:prstClr val="white"/>
                </a:solidFill>
                <a:latin typeface="Open Sans" panose="020B0606030504020204" pitchFamily="34" charset="0"/>
                <a:ea typeface="Open Sans" panose="020B0606030504020204" pitchFamily="34" charset="0"/>
                <a:cs typeface="Open Sans" panose="020B0606030504020204" pitchFamily="34" charset="0"/>
              </a:rPr>
              <a:t>NIH Resources:</a:t>
            </a:r>
            <a:r>
              <a:rPr lang="en-US" sz="3600" b="1">
                <a:latin typeface="Open Sans" panose="020B0606030504020204" pitchFamily="34" charset="0"/>
                <a:ea typeface="Open Sans" panose="020B0606030504020204" pitchFamily="34" charset="0"/>
                <a:cs typeface="Open Sans" panose="020B0606030504020204" pitchFamily="34" charset="0"/>
              </a:rPr>
              <a:t> </a:t>
            </a:r>
          </a:p>
          <a:p>
            <a:pPr marL="571500" indent="-571500">
              <a:buFont typeface="Arial" panose="020B0604020202020204" pitchFamily="34" charset="0"/>
              <a:buChar char="•"/>
              <a:defRPr/>
            </a:pPr>
            <a:r>
              <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Genomic Data Sharing Policy | Data Sharing (nih.gov)</a:t>
            </a:r>
            <a:endParaRPr kumimoji="0" lang="en-US" sz="1600" b="1">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panose="020B0604020202020204" pitchFamily="34" charset="0"/>
              <a:buChar char="•"/>
              <a:defRPr/>
            </a:pPr>
            <a:r>
              <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NOT-OD-24-157: Implementation Update for Data Management and</a:t>
            </a:r>
          </a:p>
          <a:p>
            <a:pPr marL="571500" indent="-571500">
              <a:buFont typeface="Arial" panose="020B0604020202020204" pitchFamily="34" charset="0"/>
              <a:buChar char="•"/>
              <a:defRPr/>
            </a:pPr>
            <a:r>
              <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Access Practices Under the Genomic Data Sharing Policy (nih.gov)</a:t>
            </a:r>
            <a:endParaRPr kumimoji="0" lang="en-US" sz="16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panose="020B0604020202020204" pitchFamily="34" charset="0"/>
              <a:buChar char="•"/>
              <a:defRPr/>
            </a:pPr>
            <a:r>
              <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NIH-Security-BPs-for-Users-of-Controlled-Access-Data.pdf</a:t>
            </a:r>
            <a:endParaRPr kumimoji="0" lang="en-US" sz="16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panose="020B0604020202020204" pitchFamily="34" charset="0"/>
              <a:buChar char="•"/>
              <a:defRPr/>
            </a:pPr>
            <a:r>
              <a:rPr kumimoji="0" lang="en-US" sz="16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NIH-Security-BPs-for-Controlled-Access-Repositories.pdf</a:t>
            </a:r>
            <a:endParaRPr lang="en-US" sz="16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marL="571500" indent="-571500">
              <a:buFont typeface="Arial" panose="020B0604020202020204" pitchFamily="34" charset="0"/>
              <a:buChar char="•"/>
              <a:defRPr/>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hlinkClick r:id="rId7">
                  <a:extLst>
                    <a:ext uri="{A12FA001-AC4F-418D-AE19-62706E023703}">
                      <ahyp:hlinkClr xmlns:ahyp="http://schemas.microsoft.com/office/drawing/2018/hyperlinkcolor" val="tx"/>
                    </a:ext>
                  </a:extLst>
                </a:hlinkClick>
              </a:rPr>
              <a:t>Frequently Asked Questions (FAQs) | Data Sharing</a:t>
            </a:r>
            <a:endParaRPr lang="en-US" sz="1600" b="0" i="0" u="none" strike="noStrike" kern="1200" cap="none" spc="0" normalizeH="0" baseline="0" noProof="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a:defRPr/>
            </a:pPr>
            <a:endParaRPr lang="en-US" sz="1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defRPr/>
            </a:pPr>
            <a:endParaRPr lang="en-US" sz="1400">
              <a:solidFill>
                <a:prstClr val="white"/>
              </a:solidFill>
              <a:latin typeface="Open Sans" panose="020B0606030504020204" pitchFamily="34" charset="0"/>
              <a:ea typeface="Open Sans" panose="020B0606030504020204" pitchFamily="34" charset="0"/>
              <a:cs typeface="Open Sans" panose="020B0606030504020204" pitchFamily="34" charset="0"/>
            </a:endParaRPr>
          </a:p>
          <a:p>
            <a:pPr>
              <a:defRPr/>
            </a:pPr>
            <a:r>
              <a:rPr lang="en-US" sz="3600" b="1">
                <a:solidFill>
                  <a:prstClr val="white"/>
                </a:solidFill>
                <a:latin typeface="Open Sans" panose="020B0606030504020204" pitchFamily="34" charset="0"/>
                <a:ea typeface="Open Sans" panose="020B0606030504020204" pitchFamily="34" charset="0"/>
                <a:cs typeface="Open Sans" panose="020B0606030504020204" pitchFamily="34" charset="0"/>
              </a:rPr>
              <a:t>Additional Resources:</a:t>
            </a:r>
          </a:p>
        </p:txBody>
      </p:sp>
      <p:sp>
        <p:nvSpPr>
          <p:cNvPr id="7" name="TextBox 6">
            <a:extLst>
              <a:ext uri="{FF2B5EF4-FFF2-40B4-BE49-F238E27FC236}">
                <a16:creationId xmlns:a16="http://schemas.microsoft.com/office/drawing/2014/main" id="{FB6360CD-457D-DE2A-75F0-461FAB699D45}"/>
              </a:ext>
            </a:extLst>
          </p:cNvPr>
          <p:cNvSpPr txBox="1"/>
          <p:nvPr/>
        </p:nvSpPr>
        <p:spPr>
          <a:xfrm>
            <a:off x="3905579" y="3693932"/>
            <a:ext cx="7137746"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NIST 800 53: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hlinkClick r:id="rId8">
                  <a:extLst>
                    <a:ext uri="{A12FA001-AC4F-418D-AE19-62706E023703}">
                      <ahyp:hlinkClr xmlns:ahyp="http://schemas.microsoft.com/office/drawing/2018/hyperlinkcolor" val="tx"/>
                    </a:ext>
                  </a:extLst>
                </a:hlinkClick>
              </a:rPr>
              <a:t>https://csrc.nist.gov/pubs/sp/800/53/r5/upd1/final</a:t>
            </a:r>
            <a:endPar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a:buChar char="•"/>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SP 800-53 Rev. 5, Security and Privacy Controls for Information Systems and Organizations | CSRC</a:t>
            </a:r>
          </a:p>
          <a:p>
            <a:pPr marL="285750" indent="-285750">
              <a:buFont typeface="Arial"/>
              <a:buChar char="•"/>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NIST  800 171 Rev 3: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hlinkClick r:id="rId9">
                  <a:extLst>
                    <a:ext uri="{A12FA001-AC4F-418D-AE19-62706E023703}">
                      <ahyp:hlinkClr xmlns:ahyp="http://schemas.microsoft.com/office/drawing/2018/hyperlinkcolor" val="tx"/>
                    </a:ext>
                  </a:extLst>
                </a:hlinkClick>
              </a:rPr>
              <a:t>SP 800-171 Rev. 3, Protecting Controlled Unclassified Information in Nonfederal Systems and Organizations | CSRC</a:t>
            </a:r>
            <a:endPar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a:buChar char="•"/>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NIST 171 Rev 2: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hlinkClick r:id="rId10">
                  <a:extLst>
                    <a:ext uri="{A12FA001-AC4F-418D-AE19-62706E023703}">
                      <ahyp:hlinkClr xmlns:ahyp="http://schemas.microsoft.com/office/drawing/2018/hyperlinkcolor" val="tx"/>
                    </a:ext>
                  </a:extLst>
                </a:hlinkClick>
              </a:rPr>
              <a:t>SP 800-171 Rev. 2, Protecting Controlled Unclassified Information in Nonfederal Systems and Organizations | CSRC</a:t>
            </a:r>
            <a:endPar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a:buChar char="•"/>
            </a:pP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rPr>
              <a:t>NIST 171 A: </a:t>
            </a:r>
            <a:r>
              <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hlinkClick r:id="rId11">
                  <a:extLst>
                    <a:ext uri="{A12FA001-AC4F-418D-AE19-62706E023703}">
                      <ahyp:hlinkClr xmlns:ahyp="http://schemas.microsoft.com/office/drawing/2018/hyperlinkcolor" val="tx"/>
                    </a:ext>
                  </a:extLst>
                </a:hlinkClick>
              </a:rPr>
              <a:t>SP 800-171A, Assessing Security Requirements for Controlled Unclassified Information | CSRC</a:t>
            </a:r>
            <a:endParaRPr lang="en-US" sz="16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a:buChar char="•"/>
            </a:pPr>
            <a:endParaRPr lang="en-US" sz="1100">
              <a:latin typeface="Open Sans" panose="020B0606030504020204" pitchFamily="34" charset="0"/>
              <a:ea typeface="Open Sans" panose="020B0606030504020204" pitchFamily="34" charset="0"/>
              <a:cs typeface="Open Sans" panose="020B0606030504020204" pitchFamily="34" charset="0"/>
            </a:endParaRPr>
          </a:p>
          <a:p>
            <a:pPr marL="171450" indent="-171450">
              <a:buFont typeface="Arial"/>
              <a:buChar char="•"/>
            </a:pPr>
            <a:endParaRPr lang="en-US" sz="1100">
              <a:latin typeface="Open Sans" panose="020B0606030504020204" pitchFamily="34" charset="0"/>
              <a:ea typeface="Open Sans" panose="020B0606030504020204" pitchFamily="34" charset="0"/>
              <a:cs typeface="Open Sans" panose="020B0606030504020204" pitchFamily="34" charset="0"/>
            </a:endParaRPr>
          </a:p>
          <a:p>
            <a:endParaRPr lang="en-US" sz="1100">
              <a:latin typeface="Open Sans" panose="020B0606030504020204" pitchFamily="34" charset="0"/>
              <a:ea typeface="Open Sans" panose="020B0606030504020204" pitchFamily="34" charset="0"/>
              <a:cs typeface="Open Sans" panose="020B0606030504020204" pitchFamily="34" charset="0"/>
            </a:endParaRPr>
          </a:p>
          <a:p>
            <a:endParaRPr lang="en-US" sz="1100">
              <a:latin typeface="Open Sans" panose="020B0606030504020204" pitchFamily="34" charset="0"/>
              <a:ea typeface="Open Sans" panose="020B0606030504020204" pitchFamily="34" charset="0"/>
              <a:cs typeface="Open Sans" panose="020B0606030504020204" pitchFamily="34" charset="0"/>
            </a:endParaRPr>
          </a:p>
          <a:p>
            <a:endParaRPr lang="en-US" sz="110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a:buChar char="•"/>
            </a:pPr>
            <a:endParaRPr lang="en-US" sz="11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12598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B357094E-D330-19EE-FF00-0672E377DC8C}"/>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b="1" kern="1200">
                <a:solidFill>
                  <a:srgbClr val="FFFFFF"/>
                </a:solidFill>
                <a:latin typeface="Open Sans" panose="020B0606030504020204" pitchFamily="34" charset="0"/>
                <a:ea typeface="Open Sans" panose="020B0606030504020204" pitchFamily="34" charset="0"/>
                <a:cs typeface="Open Sans" panose="020B0606030504020204" pitchFamily="34" charset="0"/>
              </a:rPr>
              <a:t>Thank You!</a:t>
            </a:r>
            <a:br>
              <a:rPr lang="en-US" sz="4800" b="1" kern="120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4800" b="1" kern="1200">
                <a:solidFill>
                  <a:srgbClr val="FFFFFF"/>
                </a:solidFill>
                <a:latin typeface="Open Sans" panose="020B0606030504020204" pitchFamily="34" charset="0"/>
                <a:ea typeface="Open Sans" panose="020B0606030504020204" pitchFamily="34" charset="0"/>
                <a:cs typeface="Open Sans" panose="020B0606030504020204" pitchFamily="34" charset="0"/>
              </a:rPr>
              <a:t>Submit Questions in the Chat</a:t>
            </a:r>
          </a:p>
        </p:txBody>
      </p:sp>
      <p:sp>
        <p:nvSpPr>
          <p:cNvPr id="5" name="Text Placeholder 4">
            <a:extLst>
              <a:ext uri="{FF2B5EF4-FFF2-40B4-BE49-F238E27FC236}">
                <a16:creationId xmlns:a16="http://schemas.microsoft.com/office/drawing/2014/main" id="{711F4B62-8CCC-4E69-26F7-BC522F960E71}"/>
              </a:ext>
            </a:extLst>
          </p:cNvPr>
          <p:cNvSpPr>
            <a:spLocks noGrp="1"/>
          </p:cNvSpPr>
          <p:nvPr>
            <p:ph type="body" idx="1"/>
          </p:nvPr>
        </p:nvSpPr>
        <p:spPr>
          <a:xfrm>
            <a:off x="1320784" y="4664636"/>
            <a:ext cx="10005951" cy="1458258"/>
          </a:xfrm>
        </p:spPr>
        <p:txBody>
          <a:bodyPr vert="horz" lIns="91440" tIns="45720" rIns="91440" bIns="45720" rtlCol="0" anchor="ctr">
            <a:normAutofit/>
          </a:bodyPr>
          <a:lstStyle/>
          <a:p>
            <a:r>
              <a:rPr lang="en-US" sz="3200">
                <a:solidFill>
                  <a:schemeClr val="tx1"/>
                </a:solidFill>
                <a:latin typeface="Open Sans" panose="020B0606030504020204" pitchFamily="34" charset="0"/>
                <a:ea typeface="Open Sans" panose="020B0606030504020204" pitchFamily="34" charset="0"/>
                <a:cs typeface="Open Sans" panose="020B0606030504020204" pitchFamily="34" charset="0"/>
              </a:rPr>
              <a:t>Have additional questions?</a:t>
            </a:r>
          </a:p>
          <a:p>
            <a:r>
              <a:rPr lang="en-US" sz="3200">
                <a:solidFill>
                  <a:schemeClr val="tx1"/>
                </a:solidFill>
                <a:latin typeface="Open Sans" panose="020B0606030504020204" pitchFamily="34" charset="0"/>
                <a:ea typeface="Open Sans" panose="020B0606030504020204" pitchFamily="34" charset="0"/>
                <a:cs typeface="Open Sans" panose="020B0606030504020204" pitchFamily="34" charset="0"/>
              </a:rPr>
              <a:t>Questions can be emailed to </a:t>
            </a:r>
            <a:r>
              <a:rPr lang="en-US" sz="3200" err="1">
                <a:solidFill>
                  <a:schemeClr val="tx1"/>
                </a:solidFill>
                <a:latin typeface="Open Sans" panose="020B0606030504020204" pitchFamily="34" charset="0"/>
                <a:ea typeface="Open Sans" panose="020B0606030504020204" pitchFamily="34" charset="0"/>
                <a:cs typeface="Open Sans" panose="020B0606030504020204" pitchFamily="34" charset="0"/>
                <a:hlinkClick r:id="rId2"/>
              </a:rPr>
              <a:t>gds</a:t>
            </a:r>
            <a:r>
              <a:rPr lang="pl-PL" sz="3200">
                <a:solidFill>
                  <a:schemeClr val="tx1"/>
                </a:solidFill>
                <a:latin typeface="Open Sans" panose="020B0606030504020204" pitchFamily="34" charset="0"/>
                <a:ea typeface="Open Sans" panose="020B0606030504020204" pitchFamily="34" charset="0"/>
                <a:cs typeface="Open Sans" panose="020B0606030504020204" pitchFamily="34" charset="0"/>
                <a:hlinkClick r:id="rId2"/>
              </a:rPr>
              <a:t>@nih.gov</a:t>
            </a:r>
            <a:r>
              <a:rPr lang="en-US" sz="320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en-US" sz="3200" kern="12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78449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D95755-5298-E730-AD41-B9959AD21A97}"/>
            </a:ext>
          </a:extLst>
        </p:cNvPr>
        <p:cNvGrpSpPr/>
        <p:nvPr/>
      </p:nvGrpSpPr>
      <p:grpSpPr>
        <a:xfrm>
          <a:off x="0" y="0"/>
          <a:ext cx="0" cy="0"/>
          <a:chOff x="0" y="0"/>
          <a:chExt cx="0" cy="0"/>
        </a:xfrm>
      </p:grpSpPr>
      <p:pic>
        <p:nvPicPr>
          <p:cNvPr id="23" name="Picture 22">
            <a:extLst>
              <a:ext uri="{FF2B5EF4-FFF2-40B4-BE49-F238E27FC236}">
                <a16:creationId xmlns:a16="http://schemas.microsoft.com/office/drawing/2014/main" id="{90CB7185-87A6-B548-A181-11AF6FE6EE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9391" y="-27588"/>
            <a:ext cx="12350198" cy="6925344"/>
          </a:xfrm>
          <a:prstGeom prst="rect">
            <a:avLst/>
          </a:prstGeom>
        </p:spPr>
      </p:pic>
      <p:sp>
        <p:nvSpPr>
          <p:cNvPr id="24" name="Title 2">
            <a:extLst>
              <a:ext uri="{FF2B5EF4-FFF2-40B4-BE49-F238E27FC236}">
                <a16:creationId xmlns:a16="http://schemas.microsoft.com/office/drawing/2014/main" id="{521FF3E4-827E-D305-AF95-D557F1777B90}"/>
              </a:ext>
            </a:extLst>
          </p:cNvPr>
          <p:cNvSpPr>
            <a:spLocks noGrp="1"/>
          </p:cNvSpPr>
          <p:nvPr>
            <p:ph type="title"/>
          </p:nvPr>
        </p:nvSpPr>
        <p:spPr>
          <a:xfrm>
            <a:off x="4235426" y="499721"/>
            <a:ext cx="3717636" cy="1486744"/>
          </a:xfrm>
        </p:spPr>
        <p:txBody>
          <a:bodyPr wrap="square" anchor="t">
            <a:normAutofit/>
          </a:bodyPr>
          <a:lstStyle/>
          <a:p>
            <a:pPr algn="ctr">
              <a:lnSpc>
                <a:spcPct val="90000"/>
              </a:lnSpc>
            </a:pPr>
            <a:r>
              <a:rPr lang="en-US" sz="44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NIH Presenters</a:t>
            </a:r>
          </a:p>
        </p:txBody>
      </p:sp>
      <p:pic>
        <p:nvPicPr>
          <p:cNvPr id="28" name="Picture 27" descr="Dr. Cheryl Jacobs&#10;Assistant Director for Genomics and Data Access Office of Science Policy &#10;">
            <a:extLst>
              <a:ext uri="{FF2B5EF4-FFF2-40B4-BE49-F238E27FC236}">
                <a16:creationId xmlns:a16="http://schemas.microsoft.com/office/drawing/2014/main" id="{AAE58636-C4AB-0071-993D-6C06020A88E3}"/>
              </a:ext>
            </a:extLst>
          </p:cNvPr>
          <p:cNvPicPr>
            <a:picLocks noChangeAspect="1"/>
          </p:cNvPicPr>
          <p:nvPr/>
        </p:nvPicPr>
        <p:blipFill>
          <a:blip r:embed="rId3"/>
          <a:srcRect l="164" t="11730" r="-441" b="13196"/>
          <a:stretch/>
        </p:blipFill>
        <p:spPr>
          <a:xfrm>
            <a:off x="3232461" y="2231041"/>
            <a:ext cx="2005930" cy="22065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 name="Picture 26" descr="Maureen Falvella&#10;NIH Chief Information Security Officer (Acting)&#10;">
            <a:extLst>
              <a:ext uri="{FF2B5EF4-FFF2-40B4-BE49-F238E27FC236}">
                <a16:creationId xmlns:a16="http://schemas.microsoft.com/office/drawing/2014/main" id="{AAD755AA-9DD9-87A4-DA76-D6B80FE15422}"/>
              </a:ext>
            </a:extLst>
          </p:cNvPr>
          <p:cNvPicPr>
            <a:picLocks noChangeAspect="1"/>
          </p:cNvPicPr>
          <p:nvPr/>
        </p:nvPicPr>
        <p:blipFill>
          <a:blip r:embed="rId4"/>
          <a:stretch>
            <a:fillRect/>
          </a:stretch>
        </p:blipFill>
        <p:spPr>
          <a:xfrm>
            <a:off x="6992109" y="2232293"/>
            <a:ext cx="2010776" cy="22040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6" name="Text Placeholder 7">
            <a:extLst>
              <a:ext uri="{FF2B5EF4-FFF2-40B4-BE49-F238E27FC236}">
                <a16:creationId xmlns:a16="http://schemas.microsoft.com/office/drawing/2014/main" id="{24DCDAEC-CD08-D8E4-D643-6F1CA091E647}"/>
              </a:ext>
            </a:extLst>
          </p:cNvPr>
          <p:cNvSpPr txBox="1">
            <a:spLocks/>
          </p:cNvSpPr>
          <p:nvPr/>
        </p:nvSpPr>
        <p:spPr>
          <a:xfrm>
            <a:off x="2681014" y="4644381"/>
            <a:ext cx="3108824" cy="12177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bg1"/>
                </a:solidFill>
                <a:latin typeface="Open Sans"/>
                <a:ea typeface="Open Sans"/>
                <a:cs typeface="Open Sans"/>
              </a:rPr>
              <a:t>Dr. Cheryl Jacobs</a:t>
            </a:r>
          </a:p>
          <a:p>
            <a:pPr marL="0" indent="0">
              <a:buNone/>
            </a:pPr>
            <a:r>
              <a:rPr lang="en-US" sz="1800">
                <a:solidFill>
                  <a:prstClr val="white"/>
                </a:solidFill>
                <a:latin typeface="Open Sans Light"/>
                <a:ea typeface="Open Sans Light"/>
                <a:cs typeface="Open Sans Light"/>
              </a:rPr>
              <a:t>Assistant Director for Genomics and Data Access </a:t>
            </a:r>
            <a:br>
              <a:rPr lang="en-US" sz="1800">
                <a:latin typeface="Open Sans Light"/>
                <a:ea typeface="Open Sans Light" panose="020B0306030504020204" pitchFamily="34" charset="0"/>
                <a:cs typeface="Open Sans Light" panose="020B0306030504020204" pitchFamily="34" charset="0"/>
              </a:rPr>
            </a:br>
            <a:r>
              <a:rPr lang="en-US" sz="1800">
                <a:solidFill>
                  <a:prstClr val="white"/>
                </a:solidFill>
                <a:latin typeface="Open Sans Light"/>
                <a:ea typeface="Open Sans Light"/>
                <a:cs typeface="Open Sans Light"/>
              </a:rPr>
              <a:t>Office of Science Policy</a:t>
            </a:r>
            <a:r>
              <a:rPr lang="en-US" sz="1800"/>
              <a:t> </a:t>
            </a:r>
            <a:endParaRPr lang="en-US" sz="1800">
              <a:ea typeface="Calibri"/>
              <a:cs typeface="Calibri"/>
            </a:endParaRPr>
          </a:p>
        </p:txBody>
      </p:sp>
      <p:sp>
        <p:nvSpPr>
          <p:cNvPr id="25" name="Text Placeholder 1" descr="&#10;">
            <a:extLst>
              <a:ext uri="{FF2B5EF4-FFF2-40B4-BE49-F238E27FC236}">
                <a16:creationId xmlns:a16="http://schemas.microsoft.com/office/drawing/2014/main" id="{3AF46A1E-07EB-2087-D0E2-BE0DB0D6E250}"/>
              </a:ext>
            </a:extLst>
          </p:cNvPr>
          <p:cNvSpPr txBox="1">
            <a:spLocks/>
          </p:cNvSpPr>
          <p:nvPr/>
        </p:nvSpPr>
        <p:spPr>
          <a:xfrm>
            <a:off x="6763057" y="4680873"/>
            <a:ext cx="2468880" cy="12177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bg1"/>
                </a:solidFill>
                <a:latin typeface="Open Sans"/>
                <a:ea typeface="Open Sans"/>
                <a:cs typeface="Open Sans"/>
              </a:rPr>
              <a:t>Maureen </a:t>
            </a:r>
            <a:r>
              <a:rPr lang="en-US" sz="1800" b="1" err="1">
                <a:solidFill>
                  <a:schemeClr val="bg1"/>
                </a:solidFill>
                <a:latin typeface="Open Sans"/>
                <a:ea typeface="Open Sans"/>
                <a:cs typeface="Open Sans"/>
              </a:rPr>
              <a:t>Falvella</a:t>
            </a:r>
            <a:endParaRPr lang="en-US" sz="1800" b="1">
              <a:solidFill>
                <a:schemeClr val="bg1"/>
              </a:solidFill>
              <a:latin typeface="Open Sans"/>
              <a:ea typeface="Open Sans"/>
              <a:cs typeface="Open Sans"/>
            </a:endParaRPr>
          </a:p>
          <a:p>
            <a:pPr marL="0" indent="0">
              <a:buNone/>
            </a:pPr>
            <a:r>
              <a:rPr lang="en-US" sz="1800">
                <a:solidFill>
                  <a:schemeClr val="bg1"/>
                </a:solidFill>
                <a:latin typeface="Open Sans Light"/>
                <a:ea typeface="Open Sans Light"/>
                <a:cs typeface="Open Sans Light"/>
              </a:rPr>
              <a:t>NIH Chief Information Security Officer (Acting)</a:t>
            </a:r>
          </a:p>
        </p:txBody>
      </p:sp>
    </p:spTree>
    <p:extLst>
      <p:ext uri="{BB962C8B-B14F-4D97-AF65-F5344CB8AC3E}">
        <p14:creationId xmlns:p14="http://schemas.microsoft.com/office/powerpoint/2010/main" val="42062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ectangle 35">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B0F2FFF-C8A0-831B-2095-0833D716857D}"/>
              </a:ext>
            </a:extLst>
          </p:cNvPr>
          <p:cNvSpPr>
            <a:spLocks noGrp="1"/>
          </p:cNvSpPr>
          <p:nvPr>
            <p:ph type="title"/>
          </p:nvPr>
        </p:nvSpPr>
        <p:spPr>
          <a:xfrm>
            <a:off x="466722" y="586855"/>
            <a:ext cx="3201366" cy="3387497"/>
          </a:xfrm>
        </p:spPr>
        <p:txBody>
          <a:bodyPr anchor="b">
            <a:normAutofit/>
          </a:bodyPr>
          <a:lstStyle/>
          <a:p>
            <a:pPr algn="ctr"/>
            <a:r>
              <a:rPr lang="en-US" b="1">
                <a:solidFill>
                  <a:srgbClr val="FFFFFF"/>
                </a:solidFill>
                <a:latin typeface="Open Sans" panose="020B0606030504020204" pitchFamily="34" charset="0"/>
                <a:ea typeface="Open Sans" panose="020B0606030504020204" pitchFamily="34" charset="0"/>
                <a:cs typeface="Open Sans" panose="020B0606030504020204" pitchFamily="34" charset="0"/>
              </a:rPr>
              <a:t>Agenda</a:t>
            </a:r>
          </a:p>
        </p:txBody>
      </p:sp>
      <p:sp>
        <p:nvSpPr>
          <p:cNvPr id="5" name="Content Placeholder 4">
            <a:extLst>
              <a:ext uri="{FF2B5EF4-FFF2-40B4-BE49-F238E27FC236}">
                <a16:creationId xmlns:a16="http://schemas.microsoft.com/office/drawing/2014/main" id="{AFC8399C-29E4-9252-6444-ECFD5907C4F8}"/>
              </a:ext>
            </a:extLst>
          </p:cNvPr>
          <p:cNvSpPr>
            <a:spLocks noGrp="1"/>
          </p:cNvSpPr>
          <p:nvPr>
            <p:ph idx="1"/>
          </p:nvPr>
        </p:nvSpPr>
        <p:spPr>
          <a:xfrm>
            <a:off x="4485016" y="593725"/>
            <a:ext cx="7707638" cy="5601802"/>
          </a:xfrm>
        </p:spPr>
        <p:txBody>
          <a:bodyPr anchor="ctr">
            <a:normAutofit/>
          </a:bodyPr>
          <a:lstStyle/>
          <a:p>
            <a:pPr>
              <a:lnSpc>
                <a:spcPct val="100000"/>
              </a:lnSpc>
              <a:spcBef>
                <a:spcPts val="0"/>
              </a:spcBef>
            </a:pPr>
            <a:r>
              <a:rPr lang="en-US" sz="1800" b="1">
                <a:solidFill>
                  <a:srgbClr val="20558A"/>
                </a:solidFill>
                <a:latin typeface="Open Sans"/>
                <a:ea typeface="Open Sans"/>
                <a:cs typeface="Open Sans"/>
              </a:rPr>
              <a:t>Overview of Guide Notice NOT-OD-24-157 – 15 Minutes</a:t>
            </a:r>
          </a:p>
          <a:p>
            <a:pPr marL="457200" lvl="1" indent="0">
              <a:lnSpc>
                <a:spcPct val="100000"/>
              </a:lnSpc>
              <a:spcBef>
                <a:spcPts val="0"/>
              </a:spcBef>
              <a:buNone/>
            </a:pPr>
            <a:r>
              <a:rPr lang="en-US" sz="1400">
                <a:solidFill>
                  <a:srgbClr val="20558A"/>
                </a:solidFill>
                <a:latin typeface="Open Sans"/>
                <a:ea typeface="Open Sans"/>
                <a:cs typeface="Open Sans"/>
              </a:rPr>
              <a:t>Dr. Jacobs will provide an overview of implementation updates for NIH controlled-access data repositories, Developers, and Approved Users</a:t>
            </a:r>
          </a:p>
          <a:p>
            <a:pPr marL="457200" lvl="1" indent="0">
              <a:lnSpc>
                <a:spcPct val="100000"/>
              </a:lnSpc>
              <a:spcBef>
                <a:spcPts val="0"/>
              </a:spcBef>
              <a:buNone/>
            </a:pPr>
            <a:endParaRPr lang="en-US" sz="1800" b="1">
              <a:solidFill>
                <a:srgbClr val="20558A"/>
              </a:solidFill>
              <a:latin typeface="Open Sans"/>
              <a:ea typeface="Open Sans"/>
              <a:cs typeface="Open Sans"/>
            </a:endParaRPr>
          </a:p>
          <a:p>
            <a:pPr>
              <a:lnSpc>
                <a:spcPct val="100000"/>
              </a:lnSpc>
              <a:spcBef>
                <a:spcPts val="0"/>
              </a:spcBef>
            </a:pPr>
            <a:r>
              <a:rPr lang="en-US" sz="1800" b="1">
                <a:solidFill>
                  <a:srgbClr val="20558A"/>
                </a:solidFill>
                <a:latin typeface="Open Sans"/>
                <a:ea typeface="Open Sans"/>
                <a:cs typeface="Open Sans"/>
              </a:rPr>
              <a:t>Overview of NIST SP 800-171 Series – 20 Minutes </a:t>
            </a:r>
          </a:p>
          <a:p>
            <a:pPr marL="457200" lvl="1" indent="0">
              <a:lnSpc>
                <a:spcPct val="100000"/>
              </a:lnSpc>
              <a:spcBef>
                <a:spcPts val="0"/>
              </a:spcBef>
              <a:buNone/>
            </a:pPr>
            <a:r>
              <a:rPr lang="en-US" sz="1400">
                <a:solidFill>
                  <a:srgbClr val="20558A"/>
                </a:solidFill>
                <a:latin typeface="Open Sans"/>
                <a:ea typeface="Open Sans"/>
                <a:cs typeface="Open Sans"/>
              </a:rPr>
              <a:t>Ms. </a:t>
            </a:r>
            <a:r>
              <a:rPr lang="en-US" sz="1400" err="1">
                <a:solidFill>
                  <a:srgbClr val="20558A"/>
                </a:solidFill>
                <a:latin typeface="Open Sans"/>
                <a:ea typeface="Open Sans"/>
                <a:cs typeface="Open Sans"/>
              </a:rPr>
              <a:t>Falvella</a:t>
            </a:r>
            <a:r>
              <a:rPr lang="en-US" sz="1400">
                <a:solidFill>
                  <a:srgbClr val="20558A"/>
                </a:solidFill>
                <a:latin typeface="Open Sans"/>
                <a:ea typeface="Open Sans"/>
                <a:cs typeface="Open Sans"/>
              </a:rPr>
              <a:t> will provide an overview of the NIST Special Publication 800-171 series and how institutions can leverage the series to comply with "NIH Security Best Practices for Users of Controlled-Access Data" in NOT-OD-24-157</a:t>
            </a:r>
            <a:endParaRPr lang="en-US" sz="2000" b="1">
              <a:solidFill>
                <a:srgbClr val="20558A"/>
              </a:solidFill>
              <a:latin typeface="Open Sans"/>
              <a:ea typeface="Open Sans"/>
              <a:cs typeface="Open Sans"/>
            </a:endParaRPr>
          </a:p>
          <a:p>
            <a:pPr>
              <a:lnSpc>
                <a:spcPct val="150000"/>
              </a:lnSpc>
              <a:spcAft>
                <a:spcPts val="600"/>
              </a:spcAft>
            </a:pPr>
            <a:r>
              <a:rPr lang="en-US" sz="1800" b="1">
                <a:solidFill>
                  <a:srgbClr val="20558A"/>
                </a:solidFill>
                <a:latin typeface="Open Sans"/>
                <a:ea typeface="Open Sans"/>
                <a:cs typeface="Open Sans"/>
              </a:rPr>
              <a:t>Questions &amp; Answers – 25 Minutes </a:t>
            </a:r>
          </a:p>
          <a:p>
            <a:pPr marL="457200" lvl="1">
              <a:lnSpc>
                <a:spcPct val="100000"/>
              </a:lnSpc>
              <a:spcBef>
                <a:spcPts val="0"/>
              </a:spcBef>
              <a:spcAft>
                <a:spcPts val="600"/>
              </a:spcAft>
              <a:buNone/>
            </a:pPr>
            <a:r>
              <a:rPr lang="en-US" sz="1000">
                <a:solidFill>
                  <a:srgbClr val="20558A"/>
                </a:solidFill>
                <a:latin typeface="Open Sans"/>
                <a:ea typeface="Open Sans"/>
                <a:cs typeface="Open Sans"/>
              </a:rPr>
              <a:t>       </a:t>
            </a:r>
            <a:r>
              <a:rPr lang="en-US" sz="1400">
                <a:solidFill>
                  <a:srgbClr val="20558A"/>
                </a:solidFill>
                <a:latin typeface="Open Sans"/>
                <a:ea typeface="Open Sans"/>
                <a:cs typeface="Open Sans"/>
              </a:rPr>
              <a:t>Ms. </a:t>
            </a:r>
            <a:r>
              <a:rPr lang="en-US" sz="1400" err="1">
                <a:solidFill>
                  <a:srgbClr val="20558A"/>
                </a:solidFill>
                <a:latin typeface="Open Sans"/>
                <a:ea typeface="Open Sans"/>
                <a:cs typeface="Open Sans"/>
              </a:rPr>
              <a:t>Falvella</a:t>
            </a:r>
            <a:r>
              <a:rPr lang="en-US" sz="1400">
                <a:solidFill>
                  <a:srgbClr val="20558A"/>
                </a:solidFill>
                <a:latin typeface="Open Sans"/>
                <a:ea typeface="Open Sans"/>
                <a:cs typeface="Open Sans"/>
              </a:rPr>
              <a:t> and Dr. Jacobs will answer questions on NOT-OD-24-157</a:t>
            </a:r>
          </a:p>
        </p:txBody>
      </p:sp>
    </p:spTree>
    <p:extLst>
      <p:ext uri="{BB962C8B-B14F-4D97-AF65-F5344CB8AC3E}">
        <p14:creationId xmlns:p14="http://schemas.microsoft.com/office/powerpoint/2010/main" val="1628947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FF79311-45E8-433F-A0E7-6F4F18FA4293}"/>
              </a:ext>
            </a:extLst>
          </p:cNvPr>
          <p:cNvSpPr>
            <a:spLocks noGrp="1"/>
          </p:cNvSpPr>
          <p:nvPr>
            <p:ph type="title"/>
          </p:nvPr>
        </p:nvSpPr>
        <p:spPr>
          <a:xfrm>
            <a:off x="540185" y="340862"/>
            <a:ext cx="9718111" cy="1576446"/>
          </a:xfrm>
        </p:spPr>
        <p:txBody>
          <a:bodyPr vert="horz" lIns="91440" tIns="45720" rIns="91440" bIns="45720" numCol="1" rtlCol="0" anchor="ctr" anchorCtr="0" compatLnSpc="1">
            <a:prstTxWarp prst="textNoShape">
              <a:avLst/>
            </a:prstTxWarp>
            <a:normAutofit/>
          </a:bodyPr>
          <a:lstStyle/>
          <a:p>
            <a:r>
              <a:rPr lang="en-US" sz="3000" i="0" u="none" strike="noStrike" cap="all">
                <a:solidFill>
                  <a:srgbClr val="DAE9F1"/>
                </a:solidFill>
                <a:effectLst/>
                <a:latin typeface="Open Sans"/>
                <a:ea typeface="Open Sans"/>
                <a:cs typeface="Open Sans"/>
              </a:rPr>
              <a:t>Effective January 25, 2015 ​</a:t>
            </a:r>
            <a:br>
              <a:rPr lang="en-US" sz="3000" i="0">
                <a:effectLst/>
                <a:latin typeface="Open Sans" panose="020B0606030504020204" pitchFamily="34" charset="0"/>
                <a:ea typeface="Open Sans" panose="020B0606030504020204" pitchFamily="34" charset="0"/>
                <a:cs typeface="Open Sans" panose="020B0606030504020204" pitchFamily="34" charset="0"/>
              </a:rPr>
            </a:br>
            <a:r>
              <a:rPr lang="en-US" sz="3000" i="0" u="none" strike="noStrike" cap="all">
                <a:solidFill>
                  <a:schemeClr val="accent5">
                    <a:lumMod val="20000"/>
                    <a:lumOff val="80000"/>
                  </a:schemeClr>
                </a:solidFill>
                <a:effectLst/>
                <a:latin typeface="Open Sans"/>
                <a:ea typeface="Open Sans"/>
                <a:cs typeface="Open Sans"/>
              </a:rPr>
              <a:t>NIH Genomic Data Sharing (GDS) policy</a:t>
            </a:r>
            <a:endParaRPr lang="en-US" sz="3000">
              <a:solidFill>
                <a:schemeClr val="accent5">
                  <a:lumMod val="20000"/>
                  <a:lumOff val="80000"/>
                </a:schemeClr>
              </a:solidFill>
              <a:latin typeface="Open Sans"/>
              <a:ea typeface="Open Sans"/>
              <a:cs typeface="Open Sans"/>
            </a:endParaRPr>
          </a:p>
        </p:txBody>
      </p:sp>
      <p:sp>
        <p:nvSpPr>
          <p:cNvPr id="2" name="Content Placeholder 1">
            <a:extLst>
              <a:ext uri="{FF2B5EF4-FFF2-40B4-BE49-F238E27FC236}">
                <a16:creationId xmlns:a16="http://schemas.microsoft.com/office/drawing/2014/main" id="{8D0604F4-782A-74DD-A288-1168A53F6D8D}"/>
              </a:ext>
            </a:extLst>
          </p:cNvPr>
          <p:cNvSpPr>
            <a:spLocks noGrp="1"/>
          </p:cNvSpPr>
          <p:nvPr/>
        </p:nvSpPr>
        <p:spPr>
          <a:xfrm>
            <a:off x="567249" y="2221586"/>
            <a:ext cx="7923608" cy="4577830"/>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nSpc>
                <a:spcPct val="128000"/>
              </a:lnSpc>
              <a:spcBef>
                <a:spcPts val="600"/>
              </a:spcBef>
              <a:buNone/>
            </a:pPr>
            <a:r>
              <a:rPr lang="en-US" sz="2200" b="1">
                <a:solidFill>
                  <a:schemeClr val="tx1"/>
                </a:solidFill>
                <a:latin typeface="Open Sans" panose="020B0606030504020204" pitchFamily="34" charset="0"/>
                <a:ea typeface="Open Sans" panose="020B0606030504020204" pitchFamily="34" charset="0"/>
                <a:cs typeface="Open Sans" panose="020B0606030504020204" pitchFamily="34" charset="0"/>
              </a:rPr>
              <a:t>Purpose</a:t>
            </a:r>
          </a:p>
          <a:p>
            <a:pPr>
              <a:lnSpc>
                <a:spcPct val="128000"/>
              </a:lnSpc>
              <a:spcBef>
                <a:spcPts val="600"/>
              </a:spcBef>
              <a:buClrTx/>
              <a:buFont typeface="Arial" panose="020B0604020202020204" pitchFamily="34" charset="0"/>
              <a:buChar char="•"/>
            </a:pP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Sets expectations and responsibilities to ensure broad, responsible, and timely sharing of genomic data</a:t>
            </a:r>
          </a:p>
          <a:p>
            <a:pPr lvl="1">
              <a:lnSpc>
                <a:spcPct val="128000"/>
              </a:lnSpc>
              <a:spcBef>
                <a:spcPts val="600"/>
              </a:spcBef>
              <a:buClrTx/>
              <a:buFont typeface="Courier New" panose="02070309020205020404" pitchFamily="49" charset="0"/>
              <a:buChar char="o"/>
            </a:pPr>
            <a:r>
              <a:rPr lang="en-US" sz="1800">
                <a:solidFill>
                  <a:schemeClr val="tx1"/>
                </a:solidFill>
                <a:latin typeface="Open Sans" panose="020B0606030504020204" pitchFamily="34" charset="0"/>
                <a:ea typeface="Open Sans" panose="020B0606030504020204" pitchFamily="34" charset="0"/>
                <a:cs typeface="Open Sans" panose="020B0606030504020204" pitchFamily="34" charset="0"/>
              </a:rPr>
              <a:t>Informed consent for research use and sharing (human)</a:t>
            </a:r>
          </a:p>
          <a:p>
            <a:pPr marL="0" indent="0">
              <a:lnSpc>
                <a:spcPct val="128000"/>
              </a:lnSpc>
              <a:spcBef>
                <a:spcPts val="600"/>
              </a:spcBef>
              <a:buNone/>
            </a:pPr>
            <a:r>
              <a:rPr lang="en-US" sz="2200" b="1">
                <a:solidFill>
                  <a:schemeClr val="tx1"/>
                </a:solidFill>
                <a:latin typeface="Open Sans" panose="020B0606030504020204" pitchFamily="34" charset="0"/>
                <a:ea typeface="Open Sans" panose="020B0606030504020204" pitchFamily="34" charset="0"/>
                <a:cs typeface="Open Sans" panose="020B0606030504020204" pitchFamily="34" charset="0"/>
              </a:rPr>
              <a:t>Scope</a:t>
            </a:r>
          </a:p>
          <a:p>
            <a:pPr>
              <a:lnSpc>
                <a:spcPct val="128000"/>
              </a:lnSpc>
              <a:spcBef>
                <a:spcPts val="600"/>
              </a:spcBef>
              <a:buClrTx/>
              <a:buFont typeface="Arial" panose="020B0604020202020204" pitchFamily="34" charset="0"/>
              <a:buChar char="•"/>
            </a:pP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Applies to all NIH-funded research generating large-scale human or non-human genomic data and secondary research using these data</a:t>
            </a:r>
          </a:p>
          <a:p>
            <a:pPr>
              <a:lnSpc>
                <a:spcPct val="128000"/>
              </a:lnSpc>
              <a:spcBef>
                <a:spcPts val="600"/>
              </a:spcBef>
              <a:buClrTx/>
              <a:buFont typeface="Arial" panose="020B0604020202020204" pitchFamily="34" charset="0"/>
              <a:buChar char="•"/>
            </a:pPr>
            <a:r>
              <a:rPr lang="en-US" sz="2000">
                <a:solidFill>
                  <a:schemeClr val="tx1"/>
                </a:solidFill>
                <a:latin typeface="Open Sans" panose="020B0606030504020204" pitchFamily="34" charset="0"/>
                <a:ea typeface="Open Sans" panose="020B0606030504020204" pitchFamily="34" charset="0"/>
                <a:cs typeface="Open Sans" panose="020B0606030504020204" pitchFamily="34" charset="0"/>
              </a:rPr>
              <a:t>Applies to all funding mechanisms (grants, contracts, intramural support) regardless of cost</a:t>
            </a:r>
          </a:p>
        </p:txBody>
      </p:sp>
      <p:pic>
        <p:nvPicPr>
          <p:cNvPr id="18" name="Picture 17" descr="DNA molecules background">
            <a:extLst>
              <a:ext uri="{FF2B5EF4-FFF2-40B4-BE49-F238E27FC236}">
                <a16:creationId xmlns:a16="http://schemas.microsoft.com/office/drawing/2014/main" id="{0C8A0DE0-4243-3C1F-FB95-EC73C9FA799C}"/>
              </a:ext>
            </a:extLst>
          </p:cNvPr>
          <p:cNvPicPr>
            <a:picLocks noChangeAspect="1"/>
          </p:cNvPicPr>
          <p:nvPr/>
        </p:nvPicPr>
        <p:blipFill>
          <a:blip r:embed="rId2"/>
          <a:stretch>
            <a:fillRect/>
          </a:stretch>
        </p:blipFill>
        <p:spPr>
          <a:xfrm>
            <a:off x="7081935" y="2331563"/>
            <a:ext cx="5029200" cy="4416298"/>
          </a:xfrm>
          <a:prstGeom prst="rect">
            <a:avLst/>
          </a:prstGeom>
        </p:spPr>
      </p:pic>
    </p:spTree>
    <p:extLst>
      <p:ext uri="{BB962C8B-B14F-4D97-AF65-F5344CB8AC3E}">
        <p14:creationId xmlns:p14="http://schemas.microsoft.com/office/powerpoint/2010/main" val="3572304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FF79311-45E8-433F-A0E7-6F4F18FA4293}"/>
              </a:ext>
            </a:extLst>
          </p:cNvPr>
          <p:cNvSpPr>
            <a:spLocks noGrp="1"/>
          </p:cNvSpPr>
          <p:nvPr>
            <p:ph type="title"/>
          </p:nvPr>
        </p:nvSpPr>
        <p:spPr>
          <a:xfrm>
            <a:off x="483741" y="340862"/>
            <a:ext cx="10896399" cy="1576446"/>
          </a:xfrm>
        </p:spPr>
        <p:txBody>
          <a:bodyPr vert="horz" lIns="91440" tIns="45720" rIns="91440" bIns="45720" numCol="1" rtlCol="0" anchor="ctr" anchorCtr="0" compatLnSpc="1">
            <a:prstTxWarp prst="textNoShape">
              <a:avLst/>
            </a:prstTxWarp>
            <a:normAutofit/>
          </a:bodyPr>
          <a:lstStyle/>
          <a:p>
            <a:r>
              <a:rPr lang="en-US" sz="3000" i="0" u="none" strike="noStrike" cap="all">
                <a:solidFill>
                  <a:srgbClr val="DAE9F1"/>
                </a:solidFill>
                <a:effectLst/>
                <a:latin typeface="Open Sans"/>
                <a:ea typeface="Open Sans"/>
                <a:cs typeface="Open Sans"/>
              </a:rPr>
              <a:t>GDS Policy Framework For Participant Protections</a:t>
            </a:r>
            <a:endParaRPr lang="en-US" sz="3000">
              <a:solidFill>
                <a:srgbClr val="FFFFFF"/>
              </a:solidFill>
              <a:latin typeface="Open Sans"/>
              <a:ea typeface="Open Sans"/>
              <a:cs typeface="Open Sans"/>
            </a:endParaRPr>
          </a:p>
        </p:txBody>
      </p:sp>
      <p:sp>
        <p:nvSpPr>
          <p:cNvPr id="4" name="Content Placeholder 2">
            <a:extLst>
              <a:ext uri="{FF2B5EF4-FFF2-40B4-BE49-F238E27FC236}">
                <a16:creationId xmlns:a16="http://schemas.microsoft.com/office/drawing/2014/main" id="{A81E907B-6468-2BD5-7E12-62DD77423A64}"/>
              </a:ext>
            </a:extLst>
          </p:cNvPr>
          <p:cNvSpPr>
            <a:spLocks noGrp="1"/>
          </p:cNvSpPr>
          <p:nvPr/>
        </p:nvSpPr>
        <p:spPr>
          <a:xfrm>
            <a:off x="479592" y="2139518"/>
            <a:ext cx="11029615" cy="437762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ClrTx/>
              <a:buFont typeface="Arial" panose="020B0604020202020204" pitchFamily="34" charset="0"/>
              <a:buChar char="•"/>
            </a:pPr>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NIH-funded investigators who generate large-scale human genomic data are expected to submit the data to NIH and assure that:</a:t>
            </a:r>
          </a:p>
          <a:p>
            <a:pPr lvl="1">
              <a:buClrTx/>
              <a:buFont typeface="Courier New" panose="02070309020205020404" pitchFamily="49" charset="0"/>
              <a:buChar char="o"/>
            </a:pPr>
            <a:r>
              <a:rPr lang="en-US" sz="1800">
                <a:solidFill>
                  <a:schemeClr val="tx1"/>
                </a:solidFill>
                <a:latin typeface="Open Sans" panose="020B0606030504020204" pitchFamily="34" charset="0"/>
                <a:ea typeface="Open Sans" panose="020B0606030504020204" pitchFamily="34" charset="0"/>
                <a:cs typeface="Open Sans" panose="020B0606030504020204" pitchFamily="34" charset="0"/>
              </a:rPr>
              <a:t>Data are appropriate to submit to NIH and share</a:t>
            </a:r>
          </a:p>
          <a:p>
            <a:pPr lvl="1">
              <a:buClrTx/>
              <a:buFont typeface="Courier New" panose="02070309020205020404" pitchFamily="49" charset="0"/>
              <a:buChar char="o"/>
            </a:pPr>
            <a:r>
              <a:rPr lang="en-US" sz="1800">
                <a:solidFill>
                  <a:schemeClr val="tx1"/>
                </a:solidFill>
                <a:latin typeface="Open Sans" panose="020B0606030504020204" pitchFamily="34" charset="0"/>
                <a:ea typeface="Open Sans" panose="020B0606030504020204" pitchFamily="34" charset="0"/>
                <a:cs typeface="Open Sans" panose="020B0606030504020204" pitchFamily="34" charset="0"/>
              </a:rPr>
              <a:t>Data are shared according to participant consent</a:t>
            </a:r>
          </a:p>
          <a:p>
            <a:pPr lvl="1">
              <a:buClrTx/>
              <a:buFont typeface="Courier New" panose="02070309020205020404" pitchFamily="49" charset="0"/>
              <a:buChar char="o"/>
            </a:pPr>
            <a:r>
              <a:rPr lang="en-US" sz="1800">
                <a:solidFill>
                  <a:schemeClr val="tx1"/>
                </a:solidFill>
                <a:latin typeface="Open Sans" panose="020B0606030504020204" pitchFamily="34" charset="0"/>
                <a:ea typeface="Open Sans" panose="020B0606030504020204" pitchFamily="34" charset="0"/>
                <a:cs typeface="Open Sans" panose="020B0606030504020204" pitchFamily="34" charset="0"/>
              </a:rPr>
              <a:t>An IRB has reviewed the risks to individuals and groups</a:t>
            </a:r>
          </a:p>
          <a:p>
            <a:pPr lvl="1"/>
            <a:endParaRPr lang="en-US" sz="18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buClrTx/>
              <a:buFont typeface="Arial" panose="020B0604020202020204" pitchFamily="34" charset="0"/>
              <a:buChar char="•"/>
            </a:pPr>
            <a:r>
              <a:rPr lang="en-US" sz="2000" b="1">
                <a:solidFill>
                  <a:schemeClr val="tx1"/>
                </a:solidFill>
                <a:latin typeface="Open Sans" panose="020B0606030504020204" pitchFamily="34" charset="0"/>
                <a:ea typeface="Open Sans" panose="020B0606030504020204" pitchFamily="34" charset="0"/>
                <a:cs typeface="Open Sans" panose="020B0606030504020204" pitchFamily="34" charset="0"/>
              </a:rPr>
              <a:t>Approved Users of these data, whether NIH-funded or not, agree to: </a:t>
            </a:r>
          </a:p>
          <a:p>
            <a:pPr lvl="1">
              <a:buClrTx/>
              <a:buFont typeface="Courier New" panose="02070309020205020404" pitchFamily="49" charset="0"/>
              <a:buChar char="o"/>
            </a:pPr>
            <a:r>
              <a:rPr lang="en-US" sz="1800">
                <a:solidFill>
                  <a:schemeClr val="tx1"/>
                </a:solidFill>
                <a:latin typeface="Open Sans" panose="020B0606030504020204" pitchFamily="34" charset="0"/>
                <a:ea typeface="Open Sans" panose="020B0606030504020204" pitchFamily="34" charset="0"/>
                <a:cs typeface="Open Sans" panose="020B0606030504020204" pitchFamily="34" charset="0"/>
              </a:rPr>
              <a:t>terms of access described in the Data Use Certification Agreement, </a:t>
            </a:r>
          </a:p>
          <a:p>
            <a:pPr lvl="1">
              <a:buClrTx/>
              <a:buFont typeface="Courier New" panose="02070309020205020404" pitchFamily="49" charset="0"/>
              <a:buChar char="o"/>
            </a:pPr>
            <a:r>
              <a:rPr lang="en-US" sz="1800">
                <a:solidFill>
                  <a:schemeClr val="tx1"/>
                </a:solidFill>
                <a:latin typeface="Open Sans" panose="020B0606030504020204" pitchFamily="34" charset="0"/>
                <a:ea typeface="Open Sans" panose="020B0606030504020204" pitchFamily="34" charset="0"/>
                <a:cs typeface="Open Sans" panose="020B0606030504020204" pitchFamily="34" charset="0"/>
              </a:rPr>
              <a:t>the Genomic Data User Code of Conduct, and </a:t>
            </a:r>
          </a:p>
          <a:p>
            <a:pPr lvl="1">
              <a:buClrTx/>
              <a:buFont typeface="Courier New" panose="02070309020205020404" pitchFamily="49" charset="0"/>
              <a:buChar char="o"/>
            </a:pPr>
            <a:r>
              <a:rPr lang="en-US" sz="1800">
                <a:solidFill>
                  <a:schemeClr val="tx1"/>
                </a:solidFill>
                <a:latin typeface="Open Sans" panose="020B0606030504020204" pitchFamily="34" charset="0"/>
                <a:ea typeface="Open Sans" panose="020B0606030504020204" pitchFamily="34" charset="0"/>
                <a:cs typeface="Open Sans" panose="020B0606030504020204" pitchFamily="34" charset="0"/>
              </a:rPr>
              <a:t>the NIH Security Best Practices for Controlled-Access Data Subject to the GDS Policy</a:t>
            </a:r>
          </a:p>
        </p:txBody>
      </p:sp>
    </p:spTree>
    <p:extLst>
      <p:ext uri="{BB962C8B-B14F-4D97-AF65-F5344CB8AC3E}">
        <p14:creationId xmlns:p14="http://schemas.microsoft.com/office/powerpoint/2010/main" val="1592959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FF79311-45E8-433F-A0E7-6F4F18FA4293}"/>
              </a:ext>
            </a:extLst>
          </p:cNvPr>
          <p:cNvSpPr>
            <a:spLocks noGrp="1"/>
          </p:cNvSpPr>
          <p:nvPr>
            <p:ph type="title"/>
          </p:nvPr>
        </p:nvSpPr>
        <p:spPr>
          <a:xfrm>
            <a:off x="540185" y="340862"/>
            <a:ext cx="10858770" cy="1576446"/>
          </a:xfrm>
        </p:spPr>
        <p:txBody>
          <a:bodyPr vert="horz" lIns="91440" tIns="45720" rIns="91440" bIns="45720" numCol="1" rtlCol="0" anchor="ctr" anchorCtr="0" compatLnSpc="1">
            <a:prstTxWarp prst="textNoShape">
              <a:avLst/>
            </a:prstTxWarp>
            <a:normAutofit/>
          </a:bodyPr>
          <a:lstStyle/>
          <a:p>
            <a:r>
              <a:rPr lang="en-US" sz="3000" i="0" u="none" strike="noStrike" cap="all">
                <a:solidFill>
                  <a:srgbClr val="DAE9F1"/>
                </a:solidFill>
                <a:effectLst/>
                <a:latin typeface="Open Sans"/>
                <a:ea typeface="Open Sans"/>
                <a:cs typeface="Open Sans"/>
              </a:rPr>
              <a:t>NOT-OD-24-157 Effective January 25, </a:t>
            </a:r>
            <a:r>
              <a:rPr lang="en-US" sz="3000" cap="all">
                <a:solidFill>
                  <a:srgbClr val="DAE9F1"/>
                </a:solidFill>
                <a:latin typeface="Open Sans"/>
                <a:ea typeface="Open Sans"/>
                <a:cs typeface="Open Sans"/>
              </a:rPr>
              <a:t>2025</a:t>
            </a:r>
            <a:r>
              <a:rPr lang="en-US" sz="3000" i="0" u="none" strike="noStrike" cap="all">
                <a:solidFill>
                  <a:srgbClr val="DAE9F1"/>
                </a:solidFill>
                <a:effectLst/>
                <a:latin typeface="Open Sans"/>
                <a:ea typeface="Open Sans"/>
                <a:cs typeface="Open Sans"/>
              </a:rPr>
              <a:t>​</a:t>
            </a:r>
            <a:br>
              <a:rPr lang="en-US" sz="3000" i="0" u="none" strike="noStrike" cap="all">
                <a:effectLst/>
                <a:latin typeface="Open Sans" panose="020B0606030504020204" pitchFamily="34" charset="0"/>
                <a:ea typeface="Open Sans" panose="020B0606030504020204" pitchFamily="34" charset="0"/>
                <a:cs typeface="Open Sans" panose="020B0606030504020204" pitchFamily="34" charset="0"/>
              </a:rPr>
            </a:br>
            <a:r>
              <a:rPr lang="en-US" sz="3000" i="0" u="none" strike="noStrike" cap="all">
                <a:solidFill>
                  <a:srgbClr val="DAE9F1"/>
                </a:solidFill>
                <a:effectLst/>
                <a:latin typeface="Open Sans"/>
                <a:ea typeface="Open Sans"/>
                <a:cs typeface="Open Sans"/>
              </a:rPr>
              <a:t>Update to GDS data management &amp; access practices</a:t>
            </a:r>
            <a:endParaRPr lang="en-US" sz="3000">
              <a:solidFill>
                <a:srgbClr val="FFFFFF"/>
              </a:solidFill>
              <a:latin typeface="Open Sans"/>
              <a:ea typeface="Open Sans"/>
              <a:cs typeface="Open Sans"/>
            </a:endParaRPr>
          </a:p>
        </p:txBody>
      </p:sp>
      <p:sp>
        <p:nvSpPr>
          <p:cNvPr id="2" name="Content Placeholder 2">
            <a:extLst>
              <a:ext uri="{FF2B5EF4-FFF2-40B4-BE49-F238E27FC236}">
                <a16:creationId xmlns:a16="http://schemas.microsoft.com/office/drawing/2014/main" id="{5F812450-0ABE-A5A6-4675-4E7C6C1CDE40}"/>
              </a:ext>
            </a:extLst>
          </p:cNvPr>
          <p:cNvSpPr>
            <a:spLocks noGrp="1"/>
          </p:cNvSpPr>
          <p:nvPr/>
        </p:nvSpPr>
        <p:spPr>
          <a:xfrm>
            <a:off x="189659" y="2169670"/>
            <a:ext cx="11277600" cy="468741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b="1">
                <a:solidFill>
                  <a:schemeClr val="tx1"/>
                </a:solidFill>
                <a:latin typeface="Open Sans"/>
                <a:ea typeface="Open Sans"/>
                <a:cs typeface="Open Sans"/>
              </a:rPr>
              <a:t>NIH issued a single </a:t>
            </a:r>
            <a:r>
              <a:rPr lang="en-US" b="1">
                <a:solidFill>
                  <a:schemeClr val="tx1"/>
                </a:solidFill>
                <a:latin typeface="Open Sans"/>
                <a:ea typeface="Open Sans"/>
                <a:cs typeface="Open Sans"/>
                <a:hlinkClick r:id="rId2">
                  <a:extLst>
                    <a:ext uri="{A12FA001-AC4F-418D-AE19-62706E023703}">
                      <ahyp:hlinkClr xmlns:ahyp="http://schemas.microsoft.com/office/drawing/2018/hyperlinkcolor" val="tx"/>
                    </a:ext>
                  </a:extLst>
                </a:hlinkClick>
              </a:rPr>
              <a:t>update to data management</a:t>
            </a:r>
            <a:r>
              <a:rPr lang="en-US" b="1">
                <a:solidFill>
                  <a:schemeClr val="tx1"/>
                </a:solidFill>
                <a:latin typeface="Open Sans"/>
                <a:ea typeface="Open Sans"/>
                <a:cs typeface="Open Sans"/>
              </a:rPr>
              <a:t> and access practices under the GDS Policy that addresses </a:t>
            </a:r>
            <a:r>
              <a:rPr lang="en-US" b="1" u="sng">
                <a:solidFill>
                  <a:schemeClr val="tx1"/>
                </a:solidFill>
                <a:latin typeface="Open Sans"/>
                <a:ea typeface="Open Sans"/>
                <a:cs typeface="Open Sans"/>
              </a:rPr>
              <a:t>both</a:t>
            </a:r>
            <a:r>
              <a:rPr lang="en-US" b="1">
                <a:solidFill>
                  <a:schemeClr val="tx1"/>
                </a:solidFill>
                <a:latin typeface="Open Sans"/>
                <a:ea typeface="Open Sans"/>
                <a:cs typeface="Open Sans"/>
              </a:rPr>
              <a:t> the security practices and developer access, and applies to: </a:t>
            </a:r>
          </a:p>
          <a:p>
            <a:pPr marL="305435" indent="-305435">
              <a:buClrTx/>
              <a:buFont typeface="Arial" panose="020B0604020202020204" pitchFamily="34" charset="0"/>
              <a:buChar char="•"/>
            </a:pPr>
            <a:r>
              <a:rPr lang="en-US" b="1">
                <a:solidFill>
                  <a:schemeClr val="tx1"/>
                </a:solidFill>
                <a:latin typeface="Open Sans"/>
                <a:ea typeface="Open Sans"/>
                <a:cs typeface="Open Sans"/>
              </a:rPr>
              <a:t>NIH controlled-access human genomic data repositories and access systems</a:t>
            </a:r>
            <a:r>
              <a:rPr lang="en-US">
                <a:solidFill>
                  <a:schemeClr val="tx1"/>
                </a:solidFill>
                <a:latin typeface="Open Sans"/>
                <a:ea typeface="Open Sans"/>
                <a:cs typeface="Open Sans"/>
              </a:rPr>
              <a:t> that meet the following criteria:</a:t>
            </a:r>
          </a:p>
          <a:p>
            <a:pPr marL="629920" lvl="1" indent="-305435">
              <a:buClrTx/>
              <a:buFont typeface="Courier New" panose="02070309020205020404" pitchFamily="49" charset="0"/>
              <a:buChar char="o"/>
            </a:pPr>
            <a:r>
              <a:rPr lang="en-US">
                <a:solidFill>
                  <a:schemeClr val="tx1"/>
                </a:solidFill>
                <a:latin typeface="Open Sans"/>
                <a:ea typeface="Open Sans"/>
                <a:cs typeface="Open Sans"/>
              </a:rPr>
              <a:t>Are supported by a NIH grant, cooperative agreement, Other Transaction, contract, or intramural support,</a:t>
            </a:r>
          </a:p>
          <a:p>
            <a:pPr marL="629920" lvl="1" indent="-305435">
              <a:buClrTx/>
              <a:buFont typeface="Courier New" panose="02070309020205020404" pitchFamily="49" charset="0"/>
              <a:buChar char="o"/>
            </a:pPr>
            <a:r>
              <a:rPr lang="en-US">
                <a:solidFill>
                  <a:schemeClr val="tx1"/>
                </a:solidFill>
                <a:latin typeface="Open Sans"/>
                <a:ea typeface="Open Sans"/>
                <a:cs typeface="Open Sans"/>
              </a:rPr>
              <a:t>Store or provide access to human genomic data generated and shared under the GDS Policy,</a:t>
            </a:r>
          </a:p>
          <a:p>
            <a:pPr marL="629920" lvl="1" indent="-305435">
              <a:buClrTx/>
              <a:buFont typeface="Courier New" panose="02070309020205020404" pitchFamily="49" charset="0"/>
              <a:buChar char="o"/>
            </a:pPr>
            <a:r>
              <a:rPr lang="en-US">
                <a:solidFill>
                  <a:schemeClr val="tx1"/>
                </a:solidFill>
                <a:latin typeface="Open Sans"/>
                <a:ea typeface="Open Sans"/>
                <a:cs typeface="Open Sans"/>
              </a:rPr>
              <a:t>Control access to human genomic data by prospective review of data access requests, and</a:t>
            </a:r>
          </a:p>
          <a:p>
            <a:pPr marL="629920" lvl="1" indent="-305435">
              <a:spcAft>
                <a:spcPts val="1800"/>
              </a:spcAft>
              <a:buClrTx/>
              <a:buFont typeface="Courier New" panose="02070309020205020404" pitchFamily="49" charset="0"/>
              <a:buChar char="o"/>
            </a:pPr>
            <a:r>
              <a:rPr lang="en-US">
                <a:solidFill>
                  <a:schemeClr val="tx1"/>
                </a:solidFill>
                <a:latin typeface="Open Sans"/>
                <a:ea typeface="Open Sans"/>
                <a:cs typeface="Open Sans"/>
              </a:rPr>
              <a:t>Use Federal employees to conduct reviews and authorize access </a:t>
            </a:r>
          </a:p>
          <a:p>
            <a:pPr marL="305435" indent="-305435">
              <a:spcAft>
                <a:spcPts val="1800"/>
              </a:spcAft>
              <a:buClrTx/>
              <a:buFont typeface="Arial" panose="020B0604020202020204" pitchFamily="34" charset="0"/>
              <a:buChar char="•"/>
            </a:pPr>
            <a:r>
              <a:rPr lang="en-US" b="1">
                <a:solidFill>
                  <a:schemeClr val="tx1"/>
                </a:solidFill>
                <a:latin typeface="Open Sans"/>
                <a:ea typeface="Open Sans"/>
                <a:cs typeface="Open Sans"/>
              </a:rPr>
              <a:t>Developers</a:t>
            </a:r>
            <a:r>
              <a:rPr lang="en-US">
                <a:solidFill>
                  <a:schemeClr val="tx1"/>
                </a:solidFill>
                <a:latin typeface="Open Sans"/>
                <a:ea typeface="Open Sans"/>
                <a:cs typeface="Open Sans"/>
              </a:rPr>
              <a:t> who test platforms, pipelines, analysis tools, and user interfaces that store, manage, and interact with human genomic data from NIH controlled-access repositories as well as provide infrastructure development and repository maintenance</a:t>
            </a:r>
          </a:p>
          <a:p>
            <a:pPr marL="305435" indent="-305435">
              <a:buClrTx/>
              <a:buFont typeface="Arial" panose="020B0604020202020204" pitchFamily="34" charset="0"/>
              <a:buChar char="•"/>
            </a:pPr>
            <a:r>
              <a:rPr lang="en-US">
                <a:solidFill>
                  <a:schemeClr val="tx1"/>
                </a:solidFill>
                <a:latin typeface="Open Sans"/>
                <a:ea typeface="Open Sans"/>
                <a:cs typeface="Open Sans"/>
              </a:rPr>
              <a:t> </a:t>
            </a:r>
            <a:r>
              <a:rPr lang="en-US" b="1">
                <a:solidFill>
                  <a:schemeClr val="tx1"/>
                </a:solidFill>
                <a:latin typeface="Open Sans"/>
                <a:ea typeface="Open Sans"/>
                <a:cs typeface="Open Sans"/>
              </a:rPr>
              <a:t>Approved Users</a:t>
            </a:r>
            <a:r>
              <a:rPr lang="en-US">
                <a:solidFill>
                  <a:schemeClr val="tx1"/>
                </a:solidFill>
                <a:latin typeface="Open Sans"/>
                <a:ea typeface="Open Sans"/>
                <a:cs typeface="Open Sans"/>
              </a:rPr>
              <a:t> of controlled-access human genomic data from NIH controlled-access repositories</a:t>
            </a:r>
          </a:p>
        </p:txBody>
      </p:sp>
    </p:spTree>
    <p:extLst>
      <p:ext uri="{BB962C8B-B14F-4D97-AF65-F5344CB8AC3E}">
        <p14:creationId xmlns:p14="http://schemas.microsoft.com/office/powerpoint/2010/main" val="479129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FF79311-45E8-433F-A0E7-6F4F18FA4293}"/>
              </a:ext>
            </a:extLst>
          </p:cNvPr>
          <p:cNvSpPr>
            <a:spLocks noGrp="1"/>
          </p:cNvSpPr>
          <p:nvPr>
            <p:ph type="title"/>
          </p:nvPr>
        </p:nvSpPr>
        <p:spPr>
          <a:xfrm>
            <a:off x="48261" y="379444"/>
            <a:ext cx="12100976" cy="1576446"/>
          </a:xfrm>
        </p:spPr>
        <p:txBody>
          <a:bodyPr vert="horz" lIns="91440" tIns="45720" rIns="91440" bIns="45720" numCol="1" rtlCol="0" anchor="ctr" anchorCtr="0" compatLnSpc="1">
            <a:prstTxWarp prst="textNoShape">
              <a:avLst/>
            </a:prstTxWarp>
            <a:normAutofit/>
          </a:bodyPr>
          <a:lstStyle/>
          <a:p>
            <a:r>
              <a:rPr lang="en-US" sz="3000" i="0" u="none" strike="noStrike" cap="all">
                <a:solidFill>
                  <a:srgbClr val="DAE9F1"/>
                </a:solidFill>
                <a:effectLst/>
                <a:latin typeface="Open Sans"/>
                <a:ea typeface="Open Sans"/>
                <a:cs typeface="Open Sans"/>
              </a:rPr>
              <a:t>NIH controlled-access human genomic data repositories</a:t>
            </a:r>
            <a:endParaRPr lang="en-US" sz="3000">
              <a:solidFill>
                <a:srgbClr val="FFFFFF"/>
              </a:solidFill>
              <a:latin typeface="Open Sans"/>
              <a:ea typeface="Open Sans"/>
              <a:cs typeface="Open Sans"/>
            </a:endParaRPr>
          </a:p>
        </p:txBody>
      </p:sp>
      <p:sp>
        <p:nvSpPr>
          <p:cNvPr id="2" name="Content Placeholder 2">
            <a:extLst>
              <a:ext uri="{FF2B5EF4-FFF2-40B4-BE49-F238E27FC236}">
                <a16:creationId xmlns:a16="http://schemas.microsoft.com/office/drawing/2014/main" id="{5F812450-0ABE-A5A6-4675-4E7C6C1CDE40}"/>
              </a:ext>
            </a:extLst>
          </p:cNvPr>
          <p:cNvSpPr>
            <a:spLocks noGrp="1"/>
          </p:cNvSpPr>
          <p:nvPr/>
        </p:nvSpPr>
        <p:spPr>
          <a:xfrm>
            <a:off x="189659" y="2169670"/>
            <a:ext cx="11277600" cy="468741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marR="0" lvl="0" indent="-305435" algn="l" defTabSz="457200" rtl="0" eaLnBrk="1" fontAlgn="auto" latinLnBrk="0" hangingPunct="1">
              <a:lnSpc>
                <a:spcPct val="100000"/>
              </a:lnSpc>
              <a:spcBef>
                <a:spcPct val="20000"/>
              </a:spcBef>
              <a:spcAft>
                <a:spcPts val="600"/>
              </a:spcAft>
              <a:buClrTx/>
              <a:buSzPct val="92000"/>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Open Sans"/>
                <a:ea typeface="Open Sans"/>
                <a:cs typeface="Open Sans"/>
              </a:rPr>
              <a:t>20 NIH controlled-access data repositories </a:t>
            </a:r>
            <a:r>
              <a:rPr kumimoji="0" lang="en-US" sz="2000" i="0" u="none" strike="noStrike" kern="1200" cap="none" spc="0" normalizeH="0" baseline="0" noProof="0">
                <a:ln>
                  <a:noFill/>
                </a:ln>
                <a:solidFill>
                  <a:prstClr val="black"/>
                </a:solidFill>
                <a:effectLst/>
                <a:uLnTx/>
                <a:uFillTx/>
                <a:latin typeface="Open Sans"/>
                <a:ea typeface="Open Sans"/>
                <a:cs typeface="Open Sans"/>
              </a:rPr>
              <a:t>are within scope of the update</a:t>
            </a:r>
            <a:endParaRPr lang="en-US" sz="1800">
              <a:solidFill>
                <a:prstClr val="black"/>
              </a:solidFill>
              <a:latin typeface="Open Sans"/>
              <a:ea typeface="Open Sans"/>
              <a:cs typeface="Open Sans"/>
            </a:endParaRPr>
          </a:p>
          <a:p>
            <a:pPr marL="629920" lvl="1" indent="-305435">
              <a:buClrTx/>
              <a:buFont typeface="Courier New" panose="02070309020205020404" pitchFamily="49" charset="0"/>
              <a:buChar char="o"/>
              <a:defRPr/>
            </a:pPr>
            <a:r>
              <a:rPr lang="en-US" sz="1800">
                <a:solidFill>
                  <a:prstClr val="black"/>
                </a:solidFill>
                <a:latin typeface="Open Sans"/>
                <a:ea typeface="Open Sans"/>
                <a:cs typeface="Open Sans"/>
              </a:rPr>
              <a:t>NIH has notified these repositories</a:t>
            </a:r>
          </a:p>
          <a:p>
            <a:pPr marL="629920" lvl="1" indent="-305435">
              <a:spcAft>
                <a:spcPts val="1800"/>
              </a:spcAft>
              <a:buClrTx/>
              <a:buFont typeface="Courier New" panose="02070309020205020404" pitchFamily="49" charset="0"/>
              <a:buChar char="o"/>
              <a:defRPr/>
            </a:pPr>
            <a:r>
              <a:rPr lang="en-US" sz="1800">
                <a:solidFill>
                  <a:prstClr val="black"/>
                </a:solidFill>
                <a:latin typeface="Open Sans"/>
                <a:ea typeface="Open Sans"/>
                <a:cs typeface="Open Sans"/>
              </a:rPr>
              <a:t>The current list of repositories are on the NIH Scientific Data Sharing website (</a:t>
            </a:r>
            <a:r>
              <a:rPr lang="en-US" sz="1800">
                <a:solidFill>
                  <a:prstClr val="black"/>
                </a:solidFill>
                <a:latin typeface="Open Sans"/>
                <a:ea typeface="Open Sans"/>
                <a:cs typeface="Open Sans"/>
                <a:hlinkClick r:id="rId2">
                  <a:extLst>
                    <a:ext uri="{A12FA001-AC4F-418D-AE19-62706E023703}">
                      <ahyp:hlinkClr xmlns:ahyp="http://schemas.microsoft.com/office/drawing/2018/hyperlinkcolor" val="tx"/>
                    </a:ext>
                  </a:extLst>
                </a:hlinkClick>
              </a:rPr>
              <a:t>https://sharing.nih.gov/accessing-data/NIH-security-best-practices</a:t>
            </a:r>
            <a:r>
              <a:rPr lang="en-US" sz="1800">
                <a:solidFill>
                  <a:prstClr val="black"/>
                </a:solidFill>
                <a:latin typeface="Open Sans"/>
                <a:ea typeface="Open Sans"/>
                <a:cs typeface="Open Sans"/>
              </a:rPr>
              <a:t>)</a:t>
            </a:r>
            <a:endParaRPr lang="en-US" sz="1800" i="0" u="none" strike="noStrike" kern="1200" cap="none" spc="0" normalizeH="0" baseline="0" noProof="0">
              <a:ln>
                <a:noFill/>
              </a:ln>
              <a:solidFill>
                <a:prstClr val="black"/>
              </a:solidFill>
              <a:effectLst/>
              <a:uLnTx/>
              <a:uFillTx/>
              <a:latin typeface="Open Sans"/>
              <a:ea typeface="Open Sans"/>
              <a:cs typeface="Open Sans"/>
            </a:endParaRPr>
          </a:p>
          <a:p>
            <a:pPr marL="305435" marR="0" lvl="0" indent="-305435" algn="l" defTabSz="457200" rtl="0" eaLnBrk="1" fontAlgn="auto" latinLnBrk="0" hangingPunct="1">
              <a:lnSpc>
                <a:spcPct val="100000"/>
              </a:lnSpc>
              <a:spcBef>
                <a:spcPts val="1800"/>
              </a:spcBef>
              <a:spcAft>
                <a:spcPts val="1800"/>
              </a:spcAft>
              <a:buClrTx/>
              <a:buSzPct val="92000"/>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Open Sans"/>
                <a:ea typeface="Open Sans"/>
                <a:cs typeface="Open Sans"/>
              </a:rPr>
              <a:t>If your repository is not currently listed, this update is not applicable.</a:t>
            </a:r>
            <a:r>
              <a:rPr kumimoji="0" lang="en-US" sz="2000" i="0" u="none" strike="noStrike" kern="1200" cap="none" spc="0" normalizeH="0" baseline="0" noProof="0">
                <a:ln>
                  <a:noFill/>
                </a:ln>
                <a:solidFill>
                  <a:prstClr val="black"/>
                </a:solidFill>
                <a:effectLst/>
                <a:uLnTx/>
                <a:uFillTx/>
                <a:latin typeface="Open Sans"/>
                <a:ea typeface="Open Sans"/>
                <a:cs typeface="Open Sans"/>
              </a:rPr>
              <a:t> </a:t>
            </a:r>
            <a:endParaRPr lang="en-US" sz="2000" i="0" u="none" strike="noStrike" kern="1200" cap="none" spc="0" normalizeH="0" baseline="0" noProof="0">
              <a:ln>
                <a:noFill/>
              </a:ln>
              <a:solidFill>
                <a:prstClr val="black"/>
              </a:solidFill>
              <a:effectLst/>
              <a:uLnTx/>
              <a:uFillTx/>
              <a:latin typeface="Open Sans"/>
              <a:ea typeface="Open Sans"/>
              <a:cs typeface="Open Sans"/>
            </a:endParaRPr>
          </a:p>
          <a:p>
            <a:pPr marL="305435" marR="0" lvl="0" indent="-305435" algn="l" defTabSz="457200" rtl="0" eaLnBrk="1" fontAlgn="auto" latinLnBrk="0" hangingPunct="1">
              <a:lnSpc>
                <a:spcPct val="100000"/>
              </a:lnSpc>
              <a:spcBef>
                <a:spcPts val="1800"/>
              </a:spcBef>
              <a:spcAft>
                <a:spcPts val="1800"/>
              </a:spcAft>
              <a:buClrTx/>
              <a:buSzPct val="92000"/>
              <a:buFont typeface="Arial" panose="020B0604020202020204" pitchFamily="34" charset="0"/>
              <a:buChar char="•"/>
              <a:tabLst/>
              <a:defRPr/>
            </a:pPr>
            <a:r>
              <a:rPr kumimoji="0"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Institutions that generate large-scale human genomic data as a part of an award, and store it at their institution, cloud-service provider, or third-party IT system are </a:t>
            </a: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 in scope</a:t>
            </a:r>
            <a:endParaRPr lang="en-US"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84647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FF79311-45E8-433F-A0E7-6F4F18FA4293}"/>
              </a:ext>
            </a:extLst>
          </p:cNvPr>
          <p:cNvSpPr>
            <a:spLocks noGrp="1"/>
          </p:cNvSpPr>
          <p:nvPr>
            <p:ph type="title"/>
          </p:nvPr>
        </p:nvSpPr>
        <p:spPr>
          <a:xfrm>
            <a:off x="540184" y="340862"/>
            <a:ext cx="11474015" cy="1576446"/>
          </a:xfrm>
        </p:spPr>
        <p:txBody>
          <a:bodyPr vert="horz" lIns="91440" tIns="45720" rIns="91440" bIns="45720" numCol="1" rtlCol="0" anchor="ctr" anchorCtr="0" compatLnSpc="1">
            <a:prstTxWarp prst="textNoShape">
              <a:avLst/>
            </a:prstTxWarp>
            <a:normAutofit/>
          </a:bodyPr>
          <a:lstStyle/>
          <a:p>
            <a:r>
              <a:rPr lang="en-US" sz="3000" i="0" u="none" strike="noStrike" cap="all">
                <a:solidFill>
                  <a:srgbClr val="DAE9F1"/>
                </a:solidFill>
                <a:effectLst/>
                <a:latin typeface="Open Sans"/>
                <a:ea typeface="Open Sans"/>
                <a:cs typeface="Open Sans"/>
              </a:rPr>
              <a:t>Minimum Standard Operating Procedures for Developer </a:t>
            </a:r>
            <a:r>
              <a:rPr lang="en-US" sz="3000" cap="all">
                <a:solidFill>
                  <a:srgbClr val="DAE9F1"/>
                </a:solidFill>
                <a:latin typeface="Open Sans"/>
                <a:ea typeface="Open Sans"/>
                <a:cs typeface="Open Sans"/>
              </a:rPr>
              <a:t>ACCESS</a:t>
            </a:r>
            <a:endParaRPr lang="en-US" sz="3000" i="0" u="none" strike="noStrike" cap="all">
              <a:solidFill>
                <a:srgbClr val="DAE9F1"/>
              </a:solidFill>
              <a:effectLst/>
              <a:latin typeface="Open Sans"/>
              <a:ea typeface="Open Sans"/>
              <a:cs typeface="Open Sans"/>
            </a:endParaRPr>
          </a:p>
        </p:txBody>
      </p:sp>
      <p:sp>
        <p:nvSpPr>
          <p:cNvPr id="2" name="Content Placeholder 2">
            <a:extLst>
              <a:ext uri="{FF2B5EF4-FFF2-40B4-BE49-F238E27FC236}">
                <a16:creationId xmlns:a16="http://schemas.microsoft.com/office/drawing/2014/main" id="{5F812450-0ABE-A5A6-4675-4E7C6C1CDE40}"/>
              </a:ext>
            </a:extLst>
          </p:cNvPr>
          <p:cNvSpPr>
            <a:spLocks noGrp="1"/>
          </p:cNvSpPr>
          <p:nvPr/>
        </p:nvSpPr>
        <p:spPr>
          <a:xfrm>
            <a:off x="189659" y="2169670"/>
            <a:ext cx="11277600" cy="4687410"/>
          </a:xfrm>
          <a:prstGeom prst="rect">
            <a:avLst/>
          </a:prstGeom>
        </p:spPr>
        <p:txBody>
          <a:bodyPr vert="horz" lIns="91440" tIns="45720" rIns="91440" bIns="45720" rtlCol="0" anchor="ctr">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marR="0" lvl="0" indent="-305435" algn="l" defTabSz="457200" rtl="0" eaLnBrk="1" fontAlgn="auto" latinLnBrk="0" hangingPunct="1">
              <a:lnSpc>
                <a:spcPct val="100000"/>
              </a:lnSpc>
              <a:spcBef>
                <a:spcPts val="0"/>
              </a:spcBef>
              <a:spcAft>
                <a:spcPts val="0"/>
              </a:spcAft>
              <a:buClrTx/>
              <a:buSzPct val="92000"/>
              <a:buFont typeface="Arial" panose="020B0604020202020204" pitchFamily="34" charset="0"/>
              <a:buChar char="•"/>
              <a:tabLst/>
              <a:defRPr/>
            </a:pPr>
            <a:r>
              <a:rPr kumimoji="0" lang="en-US" sz="2000" b="0" i="0" u="none" strike="noStrike" kern="1200" cap="none" spc="0" normalizeH="0" baseline="0" noProof="0">
                <a:ln>
                  <a:noFill/>
                </a:ln>
                <a:solidFill>
                  <a:schemeClr val="tx1"/>
                </a:solidFill>
                <a:effectLst/>
                <a:uLnTx/>
                <a:uFillTx/>
                <a:latin typeface="Open Sans"/>
                <a:ea typeface="Open Sans"/>
                <a:cs typeface="Open Sans"/>
              </a:rPr>
              <a:t>This is a pathway specific to </a:t>
            </a:r>
            <a:r>
              <a:rPr kumimoji="0" lang="en-US" sz="2000" b="1" i="0" u="none" strike="noStrike" kern="1200" cap="none" spc="0" normalizeH="0" baseline="0" noProof="0">
                <a:ln>
                  <a:noFill/>
                </a:ln>
                <a:solidFill>
                  <a:schemeClr val="tx1"/>
                </a:solidFill>
                <a:effectLst/>
                <a:uLnTx/>
                <a:uFillTx/>
                <a:latin typeface="Open Sans"/>
                <a:ea typeface="Open Sans"/>
                <a:cs typeface="Open Sans"/>
              </a:rPr>
              <a:t>NIH- or federally-funded </a:t>
            </a:r>
            <a:r>
              <a:rPr lang="en-US" sz="2000" b="1">
                <a:solidFill>
                  <a:schemeClr val="tx1"/>
                </a:solidFill>
                <a:latin typeface="Open Sans"/>
                <a:ea typeface="Open Sans"/>
                <a:cs typeface="Open Sans"/>
              </a:rPr>
              <a:t>developers</a:t>
            </a:r>
            <a:endParaRPr lang="en-US">
              <a:solidFill>
                <a:schemeClr val="tx1"/>
              </a:solidFill>
              <a:latin typeface="Open Sans"/>
              <a:ea typeface="Open Sans"/>
              <a:cs typeface="Open Sans"/>
            </a:endParaRPr>
          </a:p>
          <a:p>
            <a:pPr marL="629920" lvl="1" indent="-305435">
              <a:spcBef>
                <a:spcPts val="600"/>
              </a:spcBef>
              <a:buClrTx/>
              <a:buFont typeface="Courier New" panose="020B0604020202020204" pitchFamily="34" charset="0"/>
              <a:buChar char="o"/>
              <a:defRPr/>
            </a:pPr>
            <a:r>
              <a:rPr lang="en-US" sz="1800">
                <a:solidFill>
                  <a:schemeClr val="tx1"/>
                </a:solidFill>
                <a:latin typeface="Open Sans"/>
                <a:ea typeface="Open Sans"/>
                <a:cs typeface="Open Sans"/>
              </a:rPr>
              <a:t>Lead Developers submit a Developer Use Statement to the NIH Developer DAC for review</a:t>
            </a:r>
          </a:p>
          <a:p>
            <a:pPr marL="305435" indent="-305435">
              <a:spcBef>
                <a:spcPts val="1800"/>
              </a:spcBef>
              <a:spcAft>
                <a:spcPts val="1800"/>
              </a:spcAft>
              <a:buClrTx/>
              <a:buFont typeface="Arial" panose="020B0604020202020204" pitchFamily="34" charset="0"/>
              <a:buChar char="•"/>
              <a:defRPr/>
            </a:pPr>
            <a:r>
              <a:rPr kumimoji="0" lang="en-US" sz="2000" b="0" i="0" u="none" strike="noStrike" kern="1200" cap="none" spc="0" normalizeH="0" baseline="0" noProof="0">
                <a:ln>
                  <a:noFill/>
                </a:ln>
                <a:solidFill>
                  <a:schemeClr val="tx1"/>
                </a:solidFill>
                <a:effectLst/>
                <a:uLnTx/>
                <a:uFillTx/>
                <a:latin typeface="Open Sans"/>
                <a:ea typeface="Open Sans"/>
                <a:cs typeface="Open Sans"/>
              </a:rPr>
              <a:t>Central to this definition is that the work must relate to developing or maintaining NIH controlled-access data repositories</a:t>
            </a:r>
            <a:r>
              <a:rPr lang="en-US" sz="2000">
                <a:solidFill>
                  <a:schemeClr val="tx1"/>
                </a:solidFill>
                <a:latin typeface="Open Sans"/>
                <a:ea typeface="Open Sans"/>
                <a:cs typeface="Open Sans"/>
              </a:rPr>
              <a:t> (see a current list of those repositories here: </a:t>
            </a:r>
            <a:r>
              <a:rPr lang="en-US" sz="2000">
                <a:solidFill>
                  <a:schemeClr val="tx1"/>
                </a:solidFill>
                <a:latin typeface="Open Sans"/>
                <a:ea typeface="Open Sans"/>
                <a:cs typeface="Open Sans"/>
                <a:hlinkClick r:id="rId2">
                  <a:extLst>
                    <a:ext uri="{A12FA001-AC4F-418D-AE19-62706E023703}">
                      <ahyp:hlinkClr xmlns:ahyp="http://schemas.microsoft.com/office/drawing/2018/hyperlinkcolor" val="tx"/>
                    </a:ext>
                  </a:extLst>
                </a:hlinkClick>
              </a:rPr>
              <a:t>https://sharing.nih.gov/accessing-data/NIH-security-best-practices</a:t>
            </a:r>
            <a:r>
              <a:rPr lang="en-US" sz="2000">
                <a:solidFill>
                  <a:schemeClr val="tx1"/>
                </a:solidFill>
                <a:latin typeface="Open Sans"/>
                <a:ea typeface="Open Sans"/>
                <a:cs typeface="Open Sans"/>
              </a:rPr>
              <a:t>)</a:t>
            </a:r>
            <a:endParaRPr lang="en-US" sz="2000" b="0" i="0" u="none" strike="noStrike" kern="1200" cap="none" spc="0" normalizeH="0" baseline="0" noProof="0">
              <a:ln>
                <a:noFill/>
              </a:ln>
              <a:solidFill>
                <a:schemeClr val="tx1"/>
              </a:solidFill>
              <a:effectLst/>
              <a:uLnTx/>
              <a:uFillTx/>
              <a:latin typeface="Open Sans"/>
              <a:ea typeface="Open Sans"/>
              <a:cs typeface="Open Sans"/>
            </a:endParaRPr>
          </a:p>
          <a:p>
            <a:pPr marL="305435" indent="-305435">
              <a:spcBef>
                <a:spcPts val="1800"/>
              </a:spcBef>
              <a:buClrTx/>
              <a:buFont typeface="Arial" panose="020B0604020202020204" pitchFamily="34" charset="0"/>
              <a:buChar char="•"/>
              <a:defRPr/>
            </a:pPr>
            <a:r>
              <a:rPr lang="en-US" sz="2000">
                <a:solidFill>
                  <a:schemeClr val="tx1"/>
                </a:solidFill>
                <a:latin typeface="Open Sans"/>
                <a:ea typeface="Open Sans"/>
                <a:cs typeface="Open Sans"/>
              </a:rPr>
              <a:t>As of January 25, 2025, NOFOs, contracts, or Other Transactions, going forward, will indicate the applicability of the update and developer terms of access (see here for terms of access</a:t>
            </a:r>
            <a:r>
              <a:rPr lang="en-US" sz="2000">
                <a:solidFill>
                  <a:prstClr val="black"/>
                </a:solidFill>
                <a:latin typeface="Open Sans"/>
                <a:ea typeface="Open Sans"/>
                <a:cs typeface="Open Sans"/>
              </a:rPr>
              <a:t>: </a:t>
            </a:r>
            <a:r>
              <a:rPr lang="en-US" sz="2000">
                <a:solidFill>
                  <a:prstClr val="black"/>
                </a:solidFill>
                <a:latin typeface="Open Sans"/>
                <a:ea typeface="Open Sans"/>
                <a:cs typeface="Open Sans"/>
                <a:hlinkClick r:id="rId3">
                  <a:extLst>
                    <a:ext uri="{A12FA001-AC4F-418D-AE19-62706E023703}">
                      <ahyp:hlinkClr xmlns:ahyp="http://schemas.microsoft.com/office/drawing/2018/hyperlinkcolor" val="tx"/>
                    </a:ext>
                  </a:extLst>
                </a:hlinkClick>
              </a:rPr>
              <a:t>https://grants.nih.gov/grants/guide/notice-files/NOT-OD-25-021.html</a:t>
            </a:r>
            <a:r>
              <a:rPr lang="en-US" sz="2000">
                <a:solidFill>
                  <a:prstClr val="black"/>
                </a:solidFill>
                <a:latin typeface="Open Sans"/>
                <a:ea typeface="Open Sans"/>
                <a:cs typeface="Open Sans"/>
              </a:rPr>
              <a:t>)</a:t>
            </a:r>
          </a:p>
        </p:txBody>
      </p:sp>
    </p:spTree>
    <p:extLst>
      <p:ext uri="{BB962C8B-B14F-4D97-AF65-F5344CB8AC3E}">
        <p14:creationId xmlns:p14="http://schemas.microsoft.com/office/powerpoint/2010/main" val="3975125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FF79311-45E8-433F-A0E7-6F4F18FA4293}"/>
              </a:ext>
            </a:extLst>
          </p:cNvPr>
          <p:cNvSpPr>
            <a:spLocks noGrp="1"/>
          </p:cNvSpPr>
          <p:nvPr>
            <p:ph type="title"/>
          </p:nvPr>
        </p:nvSpPr>
        <p:spPr>
          <a:xfrm>
            <a:off x="540184" y="340862"/>
            <a:ext cx="11474015" cy="1576446"/>
          </a:xfrm>
        </p:spPr>
        <p:txBody>
          <a:bodyPr vert="horz" lIns="91440" tIns="45720" rIns="91440" bIns="45720" numCol="1" rtlCol="0" anchor="ctr" anchorCtr="0" compatLnSpc="1">
            <a:prstTxWarp prst="textNoShape">
              <a:avLst/>
            </a:prstTxWarp>
            <a:normAutofit/>
          </a:bodyPr>
          <a:lstStyle/>
          <a:p>
            <a:r>
              <a:rPr lang="en-US" sz="3000" i="0" u="none" strike="noStrike" cap="all">
                <a:solidFill>
                  <a:srgbClr val="DAE9F1"/>
                </a:solidFill>
                <a:effectLst/>
                <a:latin typeface="Open Sans"/>
                <a:ea typeface="Open Sans"/>
                <a:cs typeface="Open Sans"/>
              </a:rPr>
              <a:t>Approved Users of controlled-access human genomic data from NIH controlled-access </a:t>
            </a:r>
            <a:r>
              <a:rPr lang="en-US" sz="3000" cap="all">
                <a:solidFill>
                  <a:srgbClr val="DAE9F1"/>
                </a:solidFill>
                <a:latin typeface="Open Sans"/>
                <a:ea typeface="Open Sans"/>
                <a:cs typeface="Open Sans"/>
              </a:rPr>
              <a:t>Data repositories</a:t>
            </a:r>
            <a:endParaRPr lang="en-US" sz="3000" i="0" u="none" strike="noStrike" cap="all">
              <a:solidFill>
                <a:srgbClr val="DAE9F1"/>
              </a:solidFill>
              <a:effectLst/>
              <a:latin typeface="Open Sans"/>
              <a:ea typeface="Open Sans"/>
              <a:cs typeface="Open Sans"/>
            </a:endParaRPr>
          </a:p>
        </p:txBody>
      </p:sp>
      <p:sp>
        <p:nvSpPr>
          <p:cNvPr id="2" name="Content Placeholder 2">
            <a:extLst>
              <a:ext uri="{FF2B5EF4-FFF2-40B4-BE49-F238E27FC236}">
                <a16:creationId xmlns:a16="http://schemas.microsoft.com/office/drawing/2014/main" id="{5F812450-0ABE-A5A6-4675-4E7C6C1CDE40}"/>
              </a:ext>
            </a:extLst>
          </p:cNvPr>
          <p:cNvSpPr>
            <a:spLocks noGrp="1"/>
          </p:cNvSpPr>
          <p:nvPr/>
        </p:nvSpPr>
        <p:spPr>
          <a:xfrm>
            <a:off x="189659" y="2169670"/>
            <a:ext cx="11824540" cy="4687410"/>
          </a:xfrm>
          <a:prstGeom prst="rect">
            <a:avLst/>
          </a:prstGeom>
        </p:spPr>
        <p:txBody>
          <a:bodyPr vert="horz" lIns="91440" tIns="45720" rIns="91440" bIns="45720" rtlCol="0" anchor="ctr">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Calibri" panose="020F0502020204030204" pitchFamily="34" charset="0"/>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Calibri" panose="020F0502020204030204" pitchFamily="34" charset="0"/>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Calibri" panose="020F0502020204030204" pitchFamily="34" charset="0"/>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Calibri" panose="020F050202020403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5435" marR="0" lvl="0" indent="-305435" algn="l" defTabSz="457200" rtl="0" eaLnBrk="1" fontAlgn="auto" latinLnBrk="0" hangingPunct="1">
              <a:lnSpc>
                <a:spcPct val="100000"/>
              </a:lnSpc>
              <a:spcBef>
                <a:spcPct val="20000"/>
              </a:spcBef>
              <a:buClrTx/>
              <a:buSzPct val="92000"/>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Open Sans"/>
                <a:ea typeface="Open Sans"/>
                <a:cs typeface="Open Sans"/>
              </a:rPr>
              <a:t>This applies to Principal Investigators (PIs) who are approved to access data from </a:t>
            </a:r>
            <a:r>
              <a:rPr kumimoji="0" lang="en-US" sz="1800" i="0" u="none" strike="noStrike" kern="1200" cap="none" spc="0" normalizeH="0" baseline="0" noProof="0">
                <a:ln>
                  <a:noFill/>
                </a:ln>
                <a:solidFill>
                  <a:prstClr val="black"/>
                </a:solidFill>
                <a:effectLst/>
                <a:uLnTx/>
                <a:uFillTx/>
                <a:latin typeface="Open Sans"/>
                <a:ea typeface="Open Sans"/>
                <a:cs typeface="Open Sans"/>
              </a:rPr>
              <a:t>NIH controlled-access data repositories</a:t>
            </a:r>
            <a:endParaRPr lang="en-US">
              <a:solidFill>
                <a:prstClr val="black"/>
              </a:solidFill>
              <a:latin typeface="Open Sans"/>
              <a:ea typeface="Open Sans"/>
              <a:cs typeface="Open Sans"/>
            </a:endParaRPr>
          </a:p>
          <a:p>
            <a:pPr marL="629920" lvl="1" indent="-305435">
              <a:buClrTx/>
              <a:buFont typeface="Courier New" panose="02070309020205020404" pitchFamily="49" charset="0"/>
              <a:buChar char="o"/>
              <a:defRPr/>
            </a:pPr>
            <a:r>
              <a:rPr lang="en-US" b="0">
                <a:solidFill>
                  <a:prstClr val="black"/>
                </a:solidFill>
                <a:latin typeface="Open Sans"/>
                <a:ea typeface="Open Sans"/>
                <a:cs typeface="Open Sans"/>
              </a:rPr>
              <a:t>Once approved, </a:t>
            </a:r>
            <a:r>
              <a:rPr lang="en-US">
                <a:solidFill>
                  <a:prstClr val="black"/>
                </a:solidFill>
                <a:latin typeface="Open Sans"/>
                <a:ea typeface="Open Sans"/>
                <a:cs typeface="Open Sans"/>
              </a:rPr>
              <a:t>are </a:t>
            </a:r>
            <a:r>
              <a:rPr lang="en-US" b="1">
                <a:solidFill>
                  <a:prstClr val="black"/>
                </a:solidFill>
                <a:latin typeface="Open Sans"/>
                <a:ea typeface="Open Sans"/>
                <a:cs typeface="Open Sans"/>
              </a:rPr>
              <a:t>Approved Users</a:t>
            </a:r>
          </a:p>
          <a:p>
            <a:pPr marL="305435" indent="-305435">
              <a:buClrTx/>
              <a:buFont typeface="Arial" panose="020B0604020202020204" pitchFamily="34" charset="0"/>
              <a:buChar char="•"/>
              <a:defRPr/>
            </a:pPr>
            <a:r>
              <a:rPr lang="en-US">
                <a:solidFill>
                  <a:prstClr val="black"/>
                </a:solidFill>
                <a:latin typeface="Open Sans"/>
                <a:ea typeface="Open Sans"/>
                <a:cs typeface="Open Sans"/>
              </a:rPr>
              <a:t>Approved Users agree to terms of access in the Data Use Certification or Data Use Agreement (e.g., “NIH Security Best Practices for Controlled-Access Data Subject to the NIH Genomic Data Sharing (GDS) Policy”)</a:t>
            </a:r>
            <a:r>
              <a:rPr kumimoji="0" lang="en-US" b="0" i="0" u="none" strike="noStrike" kern="1200" cap="none" spc="0" normalizeH="0" baseline="0" noProof="0">
                <a:ln>
                  <a:noFill/>
                </a:ln>
                <a:solidFill>
                  <a:prstClr val="black"/>
                </a:solidFill>
                <a:effectLst/>
                <a:uLnTx/>
                <a:uFillTx/>
                <a:latin typeface="Open Sans"/>
                <a:ea typeface="Open Sans"/>
                <a:cs typeface="Open Sans"/>
              </a:rPr>
              <a:t> </a:t>
            </a:r>
            <a:endParaRPr lang="en-US">
              <a:solidFill>
                <a:prstClr val="black"/>
              </a:solidFill>
              <a:ea typeface="Calibri" panose="020F0502020204030204" pitchFamily="34" charset="0"/>
              <a:cs typeface="Calibri" panose="020F0502020204030204" pitchFamily="34" charset="0"/>
            </a:endParaRPr>
          </a:p>
          <a:p>
            <a:pPr marL="305435" marR="0" lvl="0" indent="-305435" algn="l" defTabSz="457200" rtl="0" eaLnBrk="1" fontAlgn="auto" latinLnBrk="0" hangingPunct="1">
              <a:lnSpc>
                <a:spcPct val="100000"/>
              </a:lnSpc>
              <a:spcBef>
                <a:spcPct val="20000"/>
              </a:spcBef>
              <a:buClrTx/>
              <a:buSzPct val="92000"/>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Open Sans"/>
                <a:ea typeface="Open Sans"/>
                <a:cs typeface="Open Sans"/>
              </a:rPr>
              <a:t>On January 25, 2025, </a:t>
            </a:r>
            <a:r>
              <a:rPr kumimoji="0" lang="en-US" sz="1800" i="0" u="none" strike="noStrike" kern="1200" cap="none" spc="0" normalizeH="0" baseline="0" noProof="0">
                <a:ln>
                  <a:noFill/>
                </a:ln>
                <a:solidFill>
                  <a:prstClr val="black"/>
                </a:solidFill>
                <a:effectLst/>
                <a:uLnTx/>
                <a:uFillTx/>
                <a:latin typeface="Open Sans"/>
                <a:ea typeface="Open Sans"/>
                <a:cs typeface="Open Sans"/>
              </a:rPr>
              <a:t>Approved Users </a:t>
            </a:r>
            <a:r>
              <a:rPr kumimoji="0" lang="en-US" sz="1800" b="0" i="0" u="none" strike="noStrike" kern="1200" cap="none" spc="0" normalizeH="0" baseline="0" noProof="0">
                <a:ln>
                  <a:noFill/>
                </a:ln>
                <a:solidFill>
                  <a:prstClr val="black"/>
                </a:solidFill>
                <a:effectLst/>
                <a:uLnTx/>
                <a:uFillTx/>
                <a:latin typeface="Open Sans"/>
                <a:ea typeface="Open Sans"/>
                <a:cs typeface="Open Sans"/>
              </a:rPr>
              <a:t>who </a:t>
            </a:r>
            <a:r>
              <a:rPr kumimoji="0" lang="en-US" sz="1800" b="1" i="0" u="none" strike="noStrike" kern="1200" cap="none" spc="0" normalizeH="0" baseline="0" noProof="0">
                <a:ln>
                  <a:noFill/>
                </a:ln>
                <a:solidFill>
                  <a:prstClr val="black"/>
                </a:solidFill>
                <a:effectLst/>
                <a:uLnTx/>
                <a:uFillTx/>
                <a:latin typeface="Open Sans"/>
                <a:ea typeface="Open Sans"/>
                <a:cs typeface="Open Sans"/>
              </a:rPr>
              <a:t>submit a new request </a:t>
            </a:r>
            <a:r>
              <a:rPr kumimoji="0" lang="en-US" sz="1800" b="0" i="0" u="none" strike="noStrike" kern="1200" cap="none" spc="0" normalizeH="0" baseline="0" noProof="0">
                <a:ln>
                  <a:noFill/>
                </a:ln>
                <a:solidFill>
                  <a:prstClr val="black"/>
                </a:solidFill>
                <a:effectLst/>
                <a:uLnTx/>
                <a:uFillTx/>
                <a:latin typeface="Open Sans"/>
                <a:ea typeface="Open Sans"/>
                <a:cs typeface="Open Sans"/>
              </a:rPr>
              <a:t>or </a:t>
            </a:r>
            <a:r>
              <a:rPr kumimoji="0" lang="en-US" sz="1800" b="1" i="0" u="none" strike="noStrike" kern="1200" cap="none" spc="0" normalizeH="0" baseline="0" noProof="0">
                <a:ln>
                  <a:noFill/>
                </a:ln>
                <a:solidFill>
                  <a:prstClr val="black"/>
                </a:solidFill>
                <a:effectLst/>
                <a:uLnTx/>
                <a:uFillTx/>
                <a:latin typeface="Open Sans"/>
                <a:ea typeface="Open Sans"/>
                <a:cs typeface="Open Sans"/>
              </a:rPr>
              <a:t>renew an existing request </a:t>
            </a:r>
            <a:r>
              <a:rPr kumimoji="0" lang="en-US" sz="1800" b="0" i="0" u="none" strike="noStrike" kern="1200" cap="none" spc="0" normalizeH="0" baseline="0" noProof="0">
                <a:ln>
                  <a:noFill/>
                </a:ln>
                <a:solidFill>
                  <a:prstClr val="black"/>
                </a:solidFill>
                <a:effectLst/>
                <a:uLnTx/>
                <a:uFillTx/>
                <a:latin typeface="Open Sans"/>
                <a:ea typeface="Open Sans"/>
                <a:cs typeface="Open Sans"/>
              </a:rPr>
              <a:t>will be expected to secure data according to the updated NIH Security Best Practices</a:t>
            </a:r>
            <a:endParaRPr lang="en-US" sz="1800" b="0" i="0" u="none" strike="noStrike" kern="1200" cap="none" spc="0" normalizeH="0" baseline="0" noProof="0">
              <a:ln>
                <a:noFill/>
              </a:ln>
              <a:solidFill>
                <a:prstClr val="black"/>
              </a:solidFill>
              <a:effectLst/>
              <a:uLnTx/>
              <a:uFillTx/>
              <a:latin typeface="Open Sans"/>
              <a:ea typeface="Open Sans"/>
              <a:cs typeface="Open Sans"/>
            </a:endParaRPr>
          </a:p>
          <a:p>
            <a:pPr marL="305435" indent="-305435" algn="l">
              <a:buClrTx/>
              <a:buFont typeface="Arial" panose="020B0604020202020204" pitchFamily="34" charset="0"/>
              <a:buChar char="•"/>
            </a:pPr>
            <a:r>
              <a:rPr lang="en-US" b="0" i="0">
                <a:solidFill>
                  <a:schemeClr val="tx1"/>
                </a:solidFill>
                <a:effectLst/>
                <a:latin typeface="Open Sans"/>
                <a:ea typeface="Open Sans"/>
                <a:cs typeface="Open Sans"/>
              </a:rPr>
              <a:t>To that end, NIH expects that:</a:t>
            </a:r>
          </a:p>
          <a:p>
            <a:pPr marL="629920" lvl="1" indent="-305435">
              <a:buClrTx/>
              <a:buFont typeface="Courier New" panose="02070309020205020404" pitchFamily="49" charset="0"/>
              <a:buChar char="o"/>
            </a:pPr>
            <a:r>
              <a:rPr lang="en-US" b="0" i="0">
                <a:solidFill>
                  <a:schemeClr val="tx1"/>
                </a:solidFill>
                <a:effectLst/>
                <a:latin typeface="Open Sans"/>
                <a:ea typeface="Open Sans"/>
                <a:cs typeface="Open Sans"/>
              </a:rPr>
              <a:t>Approved Users will attest to NIH that</a:t>
            </a:r>
            <a:r>
              <a:rPr lang="en-US">
                <a:solidFill>
                  <a:schemeClr val="tx1"/>
                </a:solidFill>
                <a:latin typeface="Open Sans"/>
                <a:ea typeface="Open Sans"/>
                <a:cs typeface="Open Sans"/>
              </a:rPr>
              <a:t> the</a:t>
            </a:r>
            <a:r>
              <a:rPr lang="en-US" b="0" i="0">
                <a:solidFill>
                  <a:schemeClr val="tx1"/>
                </a:solidFill>
                <a:effectLst/>
                <a:latin typeface="Open Sans"/>
                <a:ea typeface="Open Sans"/>
                <a:cs typeface="Open Sans"/>
              </a:rPr>
              <a:t> </a:t>
            </a:r>
            <a:r>
              <a:rPr lang="en-US">
                <a:solidFill>
                  <a:schemeClr val="tx1"/>
                </a:solidFill>
                <a:latin typeface="Open Sans"/>
                <a:ea typeface="Open Sans"/>
                <a:cs typeface="Open Sans"/>
              </a:rPr>
              <a:t>system storing human genomic data </a:t>
            </a:r>
            <a:r>
              <a:rPr lang="en-US" b="0" i="0">
                <a:solidFill>
                  <a:schemeClr val="tx1"/>
                </a:solidFill>
                <a:effectLst/>
                <a:latin typeface="Open Sans"/>
                <a:ea typeface="Open Sans"/>
                <a:cs typeface="Open Sans"/>
              </a:rPr>
              <a:t>is compliant with NIST SP 800-171.</a:t>
            </a:r>
          </a:p>
          <a:p>
            <a:pPr marL="629920" lvl="1" indent="-305435">
              <a:buClrTx/>
              <a:buFont typeface="Courier New" panose="02070309020205020404" pitchFamily="49" charset="0"/>
              <a:buChar char="o"/>
            </a:pPr>
            <a:r>
              <a:rPr lang="en-US" b="0" i="0">
                <a:solidFill>
                  <a:schemeClr val="tx1"/>
                </a:solidFill>
                <a:effectLst/>
                <a:latin typeface="Open Sans"/>
                <a:ea typeface="Open Sans"/>
                <a:cs typeface="Open Sans"/>
              </a:rPr>
              <a:t>Approved Users choosing a third-party IT system and/or Cloud Service Provider for data analysis and/or storage will provide NIH with an attestation affirming that the third-party system is compliant with NIST SP 800-171.</a:t>
            </a:r>
          </a:p>
          <a:p>
            <a:pPr marL="629920" lvl="1" indent="-305435">
              <a:buClrTx/>
              <a:buFont typeface="Courier New" panose="02070309020205020404" pitchFamily="49" charset="0"/>
              <a:buChar char="o"/>
            </a:pPr>
            <a:r>
              <a:rPr lang="en-US" b="0" i="0">
                <a:solidFill>
                  <a:schemeClr val="tx1"/>
                </a:solidFill>
                <a:effectLst/>
                <a:latin typeface="Open Sans"/>
                <a:ea typeface="Open Sans"/>
                <a:cs typeface="Open Sans"/>
              </a:rPr>
              <a:t>Non-U.S. users that are unable to attest to the NIST SP 800-171 may attest to the equivalent </a:t>
            </a:r>
            <a:r>
              <a:rPr lang="en-US" b="0" i="0" u="none" strike="noStrike">
                <a:solidFill>
                  <a:srgbClr val="428BCA"/>
                </a:solidFill>
                <a:effectLst/>
                <a:latin typeface="Open Sans"/>
                <a:ea typeface="Open Sans"/>
                <a:cs typeface="Open Sans"/>
                <a:hlinkClick r:id="rId3" tooltip="Link to Non-U.S. Government Site"/>
              </a:rPr>
              <a:t>ISO/IEC 27001</a:t>
            </a:r>
            <a:r>
              <a:rPr lang="en-US" b="0" i="0">
                <a:solidFill>
                  <a:srgbClr val="333333"/>
                </a:solidFill>
                <a:effectLst/>
                <a:latin typeface="Open Sans"/>
                <a:ea typeface="Open Sans"/>
                <a:cs typeface="Open Sans"/>
              </a:rPr>
              <a:t>/</a:t>
            </a:r>
            <a:r>
              <a:rPr lang="en-US" b="0" i="0" u="none" strike="noStrike">
                <a:solidFill>
                  <a:srgbClr val="428BCA"/>
                </a:solidFill>
                <a:effectLst/>
                <a:latin typeface="Open Sans"/>
                <a:ea typeface="Open Sans"/>
                <a:cs typeface="Open Sans"/>
                <a:hlinkClick r:id="rId4" tooltip="Link to Non-U.S. Government Site"/>
              </a:rPr>
              <a:t>27002</a:t>
            </a:r>
            <a:r>
              <a:rPr lang="en-US" b="0" i="0">
                <a:solidFill>
                  <a:srgbClr val="333333"/>
                </a:solidFill>
                <a:effectLst/>
                <a:latin typeface="Open Sans"/>
                <a:ea typeface="Open Sans"/>
                <a:cs typeface="Open Sans"/>
              </a:rPr>
              <a:t> </a:t>
            </a:r>
            <a:r>
              <a:rPr lang="en-US" b="0" i="0">
                <a:solidFill>
                  <a:schemeClr val="tx1"/>
                </a:solidFill>
                <a:effectLst/>
                <a:latin typeface="Open Sans"/>
                <a:ea typeface="Open Sans"/>
                <a:cs typeface="Open Sans"/>
              </a:rPr>
              <a:t>standard.</a:t>
            </a:r>
          </a:p>
          <a:p>
            <a:pPr marL="305435" indent="-305435">
              <a:buClrTx/>
              <a:buFont typeface="Courier New" panose="02070309020205020404" pitchFamily="49" charset="0"/>
              <a:buChar char="o"/>
            </a:pPr>
            <a:r>
              <a:rPr lang="en-US">
                <a:solidFill>
                  <a:schemeClr val="tx1"/>
                </a:solidFill>
                <a:latin typeface="Open Sans"/>
                <a:ea typeface="Open Sans"/>
                <a:cs typeface="Open Sans"/>
              </a:rPr>
              <a:t>The attestation may vary. The PI’s and institution’s ability to attest is informed by a self-assessment.</a:t>
            </a:r>
            <a:endParaRPr lang="en-US" b="0" i="0">
              <a:solidFill>
                <a:schemeClr val="tx1"/>
              </a:solidFill>
              <a:effectLst/>
              <a:latin typeface="Open Sans"/>
              <a:ea typeface="Open Sans"/>
              <a:cs typeface="Open Sans"/>
            </a:endParaRPr>
          </a:p>
        </p:txBody>
      </p:sp>
    </p:spTree>
    <p:extLst>
      <p:ext uri="{BB962C8B-B14F-4D97-AF65-F5344CB8AC3E}">
        <p14:creationId xmlns:p14="http://schemas.microsoft.com/office/powerpoint/2010/main" val="544157758"/>
      </p:ext>
    </p:extLst>
  </p:cSld>
  <p:clrMapOvr>
    <a:masterClrMapping/>
  </p:clrMapOvr>
</p:sld>
</file>

<file path=ppt/theme/theme1.xml><?xml version="1.0" encoding="utf-8"?>
<a:theme xmlns:a="http://schemas.openxmlformats.org/drawingml/2006/main" name="1_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IT Official Brand - Standard">
  <a:themeElements>
    <a:clrScheme name="CIT Official Brand">
      <a:dk1>
        <a:srgbClr val="000000"/>
      </a:dk1>
      <a:lt1>
        <a:srgbClr val="FFFFFF"/>
      </a:lt1>
      <a:dk2>
        <a:srgbClr val="20558A"/>
      </a:dk2>
      <a:lt2>
        <a:srgbClr val="FFFFFF"/>
      </a:lt2>
      <a:accent1>
        <a:srgbClr val="20558A"/>
      </a:accent1>
      <a:accent2>
        <a:srgbClr val="178481"/>
      </a:accent2>
      <a:accent3>
        <a:srgbClr val="616265"/>
      </a:accent3>
      <a:accent4>
        <a:srgbClr val="6991AC"/>
      </a:accent4>
      <a:accent5>
        <a:srgbClr val="C3D8DF"/>
      </a:accent5>
      <a:accent6>
        <a:srgbClr val="E6B174"/>
      </a:accent6>
      <a:hlink>
        <a:srgbClr val="0563C1"/>
      </a:hlink>
      <a:folHlink>
        <a:srgbClr val="954F72"/>
      </a:folHlink>
    </a:clrScheme>
    <a:fontScheme name="CIT Official Bran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 PowerPoint Template - Standard" id="{357FA713-62A3-4612-91EB-9478ABC095E8}" vid="{6AC85D54-7CDA-4053-B422-40C7F4011FC7}"/>
    </a:ext>
  </a:extLst>
</a:theme>
</file>

<file path=ppt/theme/theme12.xml><?xml version="1.0" encoding="utf-8"?>
<a:theme xmlns:a="http://schemas.openxmlformats.org/drawingml/2006/main" name="CIT-Dr Mooney Template">
  <a:themeElements>
    <a:clrScheme name="CIT">
      <a:dk1>
        <a:srgbClr val="20558A"/>
      </a:dk1>
      <a:lt1>
        <a:srgbClr val="FFFFFF"/>
      </a:lt1>
      <a:dk2>
        <a:srgbClr val="20558A"/>
      </a:dk2>
      <a:lt2>
        <a:srgbClr val="FFFFFF"/>
      </a:lt2>
      <a:accent1>
        <a:srgbClr val="20558A"/>
      </a:accent1>
      <a:accent2>
        <a:srgbClr val="178381"/>
      </a:accent2>
      <a:accent3>
        <a:srgbClr val="6991AC"/>
      </a:accent3>
      <a:accent4>
        <a:srgbClr val="E6B174"/>
      </a:accent4>
      <a:accent5>
        <a:srgbClr val="C3D8DF"/>
      </a:accent5>
      <a:accent6>
        <a:srgbClr val="616165"/>
      </a:accent6>
      <a:hlink>
        <a:srgbClr val="0079D2"/>
      </a:hlink>
      <a:folHlink>
        <a:srgbClr val="800080"/>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IH Full Logo PP Template" id="{D4D74C79-E884-BD4B-85C1-C9851CFFC712}" vid="{C6542ECE-48B5-0343-948F-052FD03CCAD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IH-OCIO Template (white bkgnd)">
  <a:themeElements>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IH Full Logo PP Template" id="{D4D74C79-E884-BD4B-85C1-C9851CFFC712}" vid="{C6542ECE-48B5-0343-948F-052FD03CCADA}"/>
    </a:ext>
  </a:extLst>
</a:theme>
</file>

<file path=ppt/theme/theme4.xml><?xml version="1.0" encoding="utf-8"?>
<a:theme xmlns:a="http://schemas.openxmlformats.org/drawingml/2006/main" name="4_NIH-OCIO Template (white bkgnd)">
  <a:themeElements>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IH Full Logo PP Template" id="{D4D74C79-E884-BD4B-85C1-C9851CFFC712}" vid="{C6542ECE-48B5-0343-948F-052FD03CCADA}"/>
    </a:ext>
  </a:extLst>
</a:theme>
</file>

<file path=ppt/theme/theme5.xml><?xml version="1.0" encoding="utf-8"?>
<a:theme xmlns:a="http://schemas.openxmlformats.org/drawingml/2006/main" name="3_NIH-OCIO Template (white bkgnd)">
  <a:themeElements>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IH Full Logo PP Template" id="{D4D74C79-E884-BD4B-85C1-C9851CFFC712}" vid="{C6542ECE-48B5-0343-948F-052FD03CCADA}"/>
    </a:ext>
  </a:extLst>
</a:theme>
</file>

<file path=ppt/theme/theme6.xml><?xml version="1.0" encoding="utf-8"?>
<a:theme xmlns:a="http://schemas.openxmlformats.org/drawingml/2006/main" name="2_NIH-OCIO Template (white bkgnd)">
  <a:themeElements>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RIDES Template" id="{1FFA985C-811B-426B-BA9F-EA4CB8FD846D}" vid="{2CB45EF4-38A9-4724-A1A2-C4EEE14FB365}"/>
    </a:ext>
  </a:extLst>
</a:theme>
</file>

<file path=ppt/theme/theme7.xml><?xml version="1.0" encoding="utf-8"?>
<a:theme xmlns:a="http://schemas.openxmlformats.org/drawingml/2006/main" name="1_Custom Desig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IT Official Brand - Clean">
  <a:themeElements>
    <a:clrScheme name="CIT Official Brand">
      <a:dk1>
        <a:srgbClr val="000000"/>
      </a:dk1>
      <a:lt1>
        <a:srgbClr val="FFFFFF"/>
      </a:lt1>
      <a:dk2>
        <a:srgbClr val="20558A"/>
      </a:dk2>
      <a:lt2>
        <a:srgbClr val="FFFFFF"/>
      </a:lt2>
      <a:accent1>
        <a:srgbClr val="20558A"/>
      </a:accent1>
      <a:accent2>
        <a:srgbClr val="178481"/>
      </a:accent2>
      <a:accent3>
        <a:srgbClr val="616265"/>
      </a:accent3>
      <a:accent4>
        <a:srgbClr val="6991AC"/>
      </a:accent4>
      <a:accent5>
        <a:srgbClr val="C3D8DF"/>
      </a:accent5>
      <a:accent6>
        <a:srgbClr val="E6B174"/>
      </a:accent6>
      <a:hlink>
        <a:srgbClr val="0563C1"/>
      </a:hlink>
      <a:folHlink>
        <a:srgbClr val="954F72"/>
      </a:folHlink>
    </a:clrScheme>
    <a:fontScheme name="CIT Official Bran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CIT Official Brand - Clean">
  <a:themeElements>
    <a:clrScheme name="CIT Official Brand">
      <a:dk1>
        <a:srgbClr val="000000"/>
      </a:dk1>
      <a:lt1>
        <a:srgbClr val="FFFFFF"/>
      </a:lt1>
      <a:dk2>
        <a:srgbClr val="20558A"/>
      </a:dk2>
      <a:lt2>
        <a:srgbClr val="FFFFFF"/>
      </a:lt2>
      <a:accent1>
        <a:srgbClr val="20558A"/>
      </a:accent1>
      <a:accent2>
        <a:srgbClr val="178481"/>
      </a:accent2>
      <a:accent3>
        <a:srgbClr val="616265"/>
      </a:accent3>
      <a:accent4>
        <a:srgbClr val="6991AC"/>
      </a:accent4>
      <a:accent5>
        <a:srgbClr val="C3D8DF"/>
      </a:accent5>
      <a:accent6>
        <a:srgbClr val="E6B174"/>
      </a:accent6>
      <a:hlink>
        <a:srgbClr val="0563C1"/>
      </a:hlink>
      <a:folHlink>
        <a:srgbClr val="954F72"/>
      </a:folHlink>
    </a:clrScheme>
    <a:fontScheme name="CIT Official Brand">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IH STRIDES">
    <a:dk1>
      <a:srgbClr val="074B69"/>
    </a:dk1>
    <a:lt1>
      <a:srgbClr val="FFFFFF"/>
    </a:lt1>
    <a:dk2>
      <a:srgbClr val="074B69"/>
    </a:dk2>
    <a:lt2>
      <a:srgbClr val="9BD3CF"/>
    </a:lt2>
    <a:accent1>
      <a:srgbClr val="00A398"/>
    </a:accent1>
    <a:accent2>
      <a:srgbClr val="9BD3CF"/>
    </a:accent2>
    <a:accent3>
      <a:srgbClr val="E6B174"/>
    </a:accent3>
    <a:accent4>
      <a:srgbClr val="C3D8DF"/>
    </a:accent4>
    <a:accent5>
      <a:srgbClr val="616265"/>
    </a:accent5>
    <a:accent6>
      <a:srgbClr val="E57200"/>
    </a:accent6>
    <a:hlink>
      <a:srgbClr val="0079D2"/>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FC9CC93FC9D9042B5D86985EEAA8E10" ma:contentTypeVersion="8" ma:contentTypeDescription="Create a new document." ma:contentTypeScope="" ma:versionID="24f678692046f6b1da8bfc94f7a0b15e">
  <xsd:schema xmlns:xsd="http://www.w3.org/2001/XMLSchema" xmlns:xs="http://www.w3.org/2001/XMLSchema" xmlns:p="http://schemas.microsoft.com/office/2006/metadata/properties" xmlns:ns2="083f2264-4b0d-4ff9-9e86-87657859fb0a" targetNamespace="http://schemas.microsoft.com/office/2006/metadata/properties" ma:root="true" ma:fieldsID="549e90330db72564657f503e78c6df05" ns2:_="">
    <xsd:import namespace="083f2264-4b0d-4ff9-9e86-87657859fb0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3f2264-4b0d-4ff9-9e86-87657859fb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811A92-D464-4AC4-A396-BA73B10CEEAC}">
  <ds:schemaRefs>
    <ds:schemaRef ds:uri="http://schemas.openxmlformats.org/package/2006/metadata/core-properties"/>
    <ds:schemaRef ds:uri="http://schemas.microsoft.com/office/2006/documentManagement/types"/>
    <ds:schemaRef ds:uri="083f2264-4b0d-4ff9-9e86-87657859fb0a"/>
    <ds:schemaRef ds:uri="http://schemas.microsoft.com/office/2006/metadata/properties"/>
    <ds:schemaRef ds:uri="http://purl.org/dc/elements/1.1/"/>
    <ds:schemaRef ds:uri="http://purl.org/dc/term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964DFE9B-97D0-4CE0-8373-5AD08669BFB2}">
  <ds:schemaRefs>
    <ds:schemaRef ds:uri="083f2264-4b0d-4ff9-9e86-87657859fb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04751AB-E840-446F-8D49-E697067EC887}">
  <ds:schemaRefs>
    <ds:schemaRef ds:uri="http://schemas.microsoft.com/sharepoint/v3/contenttype/forms"/>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{A56D1E3E-B7D8-45BA-A6E6-6E209B3BF140}tf33713516_win32</Template>
  <TotalTime>0</TotalTime>
  <Words>2413</Words>
  <Application>Microsoft Office PowerPoint</Application>
  <PresentationFormat>Widescreen</PresentationFormat>
  <Paragraphs>204</Paragraphs>
  <Slides>18</Slides>
  <Notes>8</Notes>
  <HiddenSlides>0</HiddenSlides>
  <MMClips>0</MMClips>
  <ScaleCrop>false</ScaleCrop>
  <HeadingPairs>
    <vt:vector size="4" baseType="variant">
      <vt:variant>
        <vt:lpstr>Theme</vt:lpstr>
      </vt:variant>
      <vt:variant>
        <vt:i4>12</vt:i4>
      </vt:variant>
      <vt:variant>
        <vt:lpstr>Slide Titles</vt:lpstr>
      </vt:variant>
      <vt:variant>
        <vt:i4>18</vt:i4>
      </vt:variant>
    </vt:vector>
  </HeadingPairs>
  <TitlesOfParts>
    <vt:vector size="30" baseType="lpstr">
      <vt:lpstr>1_3DFloatVTI</vt:lpstr>
      <vt:lpstr>1_Office Theme</vt:lpstr>
      <vt:lpstr>NIH-OCIO Template (white bkgnd)</vt:lpstr>
      <vt:lpstr>4_NIH-OCIO Template (white bkgnd)</vt:lpstr>
      <vt:lpstr>3_NIH-OCIO Template (white bkgnd)</vt:lpstr>
      <vt:lpstr>2_NIH-OCIO Template (white bkgnd)</vt:lpstr>
      <vt:lpstr>1_Custom Design</vt:lpstr>
      <vt:lpstr>CIT Official Brand - Clean</vt:lpstr>
      <vt:lpstr>1_CIT Official Brand - Clean</vt:lpstr>
      <vt:lpstr>3_Office Theme</vt:lpstr>
      <vt:lpstr>1_CIT Official Brand - Standard</vt:lpstr>
      <vt:lpstr>CIT-Dr Mooney Template</vt:lpstr>
      <vt:lpstr>Security Update for Approved Users: Securing NIH Controlled-Access Genomic Data </vt:lpstr>
      <vt:lpstr>NIH Presenters</vt:lpstr>
      <vt:lpstr>Agenda</vt:lpstr>
      <vt:lpstr>Effective January 25, 2015 ​ NIH Genomic Data Sharing (GDS) policy</vt:lpstr>
      <vt:lpstr>GDS Policy Framework For Participant Protections</vt:lpstr>
      <vt:lpstr>NOT-OD-24-157 Effective January 25, 2025​ Update to GDS data management &amp; access practices</vt:lpstr>
      <vt:lpstr>NIH controlled-access human genomic data repositories</vt:lpstr>
      <vt:lpstr>Minimum Standard Operating Procedures for Developer ACCESS</vt:lpstr>
      <vt:lpstr>Approved Users of controlled-access human genomic data from NIH controlled-access Data repositories</vt:lpstr>
      <vt:lpstr>Global Threats: Protecting NIH Controlled-Access Data</vt:lpstr>
      <vt:lpstr>As a Researcher – Here’s What You Need to Know   NIH Security Best Practices for Users of Controlled-Access Data</vt:lpstr>
      <vt:lpstr>As Institution IT Support Staff – Here’s What You Need to Know  NIST SP 800-171 Series </vt:lpstr>
      <vt:lpstr>Anatomy of NIST SP 800-171 Controls Implementing Controls  </vt:lpstr>
      <vt:lpstr>Anatomy of NIST SP 800-171A  Assessing Controls</vt:lpstr>
      <vt:lpstr>NIST Cybersecurity and Privacy Reference Tool  (CPRT) </vt:lpstr>
      <vt:lpstr>  Key Steps to Complying with  NIH Best Security Practices   </vt:lpstr>
      <vt:lpstr>Support &amp; Resources</vt:lpstr>
      <vt:lpstr>Thank You! Submit Questions in the Chat</vt:lpstr>
    </vt:vector>
  </TitlesOfParts>
  <Company>OCIO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ITMC Principals Meeting</dc:title>
  <dc:creator>Thornton, Shakia (NIH/OD) [C]</dc:creator>
  <cp:keywords>ITMC, ITMC Principals</cp:keywords>
  <cp:lastModifiedBy>Carvalho, Marcos (NIH/OD) [C]</cp:lastModifiedBy>
  <cp:revision>3</cp:revision>
  <dcterms:created xsi:type="dcterms:W3CDTF">2023-01-11T20:18:09Z</dcterms:created>
  <dcterms:modified xsi:type="dcterms:W3CDTF">2025-01-02T15:42:16Z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0x0101008FC9CC93FC9D9042B5D86985EEAA8E10</vt:lpwstr>
  </property>
  <property fmtid="{D5CDD505-2E9C-101B-9397-08002B2CF9AE}" pid="3" name="MediaServiceImageTags">
    <vt:lpwstr/>
  </property>
  <property fmtid="{D5CDD505-2E9C-101B-9397-08002B2CF9AE}" pid="4" name="Order">
    <vt:r8>64000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